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8" r:id="rId13"/>
    <p:sldId id="270" r:id="rId14"/>
    <p:sldId id="278" r:id="rId15"/>
    <p:sldId id="271" r:id="rId16"/>
    <p:sldId id="269" r:id="rId17"/>
    <p:sldId id="274" r:id="rId18"/>
    <p:sldId id="267" r:id="rId19"/>
    <p:sldId id="279" r:id="rId20"/>
    <p:sldId id="298" r:id="rId21"/>
    <p:sldId id="299" r:id="rId22"/>
    <p:sldId id="275" r:id="rId23"/>
    <p:sldId id="276" r:id="rId24"/>
    <p:sldId id="277" r:id="rId25"/>
    <p:sldId id="282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3" r:id="rId36"/>
    <p:sldId id="294" r:id="rId37"/>
    <p:sldId id="295" r:id="rId38"/>
    <p:sldId id="296" r:id="rId39"/>
    <p:sldId id="297" r:id="rId40"/>
    <p:sldId id="300" r:id="rId41"/>
    <p:sldId id="301" r:id="rId42"/>
    <p:sldId id="305" r:id="rId43"/>
    <p:sldId id="306" r:id="rId44"/>
    <p:sldId id="303" r:id="rId45"/>
    <p:sldId id="304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007" autoAdjust="0"/>
    <p:restoredTop sz="92480" autoAdjust="0"/>
  </p:normalViewPr>
  <p:slideViewPr>
    <p:cSldViewPr snapToGrid="0">
      <p:cViewPr>
        <p:scale>
          <a:sx n="110" d="100"/>
          <a:sy n="110" d="100"/>
        </p:scale>
        <p:origin x="1092" y="424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presProps" Target="presProps.xml"  /><Relationship Id="rId48" Type="http://schemas.openxmlformats.org/officeDocument/2006/relationships/viewProps" Target="viewProps.xml"  /><Relationship Id="rId49" Type="http://schemas.openxmlformats.org/officeDocument/2006/relationships/theme" Target="theme/theme1.xml"  /><Relationship Id="rId5" Type="http://schemas.openxmlformats.org/officeDocument/2006/relationships/slide" Target="slides/slide3.xml"  /><Relationship Id="rId50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B9F8254-6899-4EBF-B097-26DDBF69F926}" type="datetime1">
              <a:rPr lang="ko-KR" altLang="en-US"/>
              <a:pPr lvl="0">
                <a:defRPr/>
              </a:pPr>
              <a:t>2025-08-13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7DEA4C-A81F-4FED-A440-AFBAE0B3D2A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9535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DEA4C-A81F-4FED-A440-AFBAE0B3D2A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771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FF7D7-1F68-86B4-7EA4-32FE33665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767D65-D470-9395-6A82-20340A05F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5EA31E-8066-C150-5AD5-2A2DEADB7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71BE3E-E402-4687-D1AD-74CDA3213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DEA4C-A81F-4FED-A440-AFBAE0B3D2A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900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041A-7496-2A2B-9D2A-D345853FC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084F95-09B2-C769-5FC6-042CE6239A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2A41D6-77E8-E1EC-F0E0-743446BCF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9C64E9-B0BB-45D1-99FC-7DA1EFBF0B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DEA4C-A81F-4FED-A440-AFBAE0B3D2A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9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BAB33-8F3D-8884-E3C8-301A6B100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79F01C-D3C1-B1EA-7977-710789A5E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38888C-F8CE-9CD8-4BE5-E70D73EEF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B1A98E-CE26-AC44-28CE-CE8AAF2ED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DEA4C-A81F-4FED-A440-AFBAE0B3D2A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641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DE1B3-42D9-2703-1C34-6EF184052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989944-113A-9AD0-361F-B27B348A14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E09C44-746C-BB80-26CF-9BED88234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자바스크립트 상세 및 핵심 내용 요약 요청하기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740F6F-9869-8C00-C1FC-3210F48651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DEA4C-A81F-4FED-A440-AFBAE0B3D2A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353657"/>
      </p:ext>
    </p:extLst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자바스크립트 상세 및 핵심 내용 요약 요청하기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7DEA4C-A81F-4FED-A440-AFBAE0B3D2A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387370"/>
      </p:ext>
    </p:extLst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자바스크립트 상세 및 핵심 내용 요약 요청하기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7DEA4C-A81F-4FED-A440-AFBAE0B3D2A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90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4F293-306E-A089-C404-F7D025FEA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EF4390-E007-02E7-8D1D-9A6C03871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093384-8597-147E-3BB1-850A28CF7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31EC77-BF6F-3C21-F9DD-1F8B1FF5B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DEA4C-A81F-4FED-A440-AFBAE0B3D2A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311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F8C4E-F7BB-F0AC-5E98-36C4F5D23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99EF45-22D3-1432-4E89-41900732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C1EE15-32B3-4EC2-0654-5A38E6130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2756A6-362B-E55E-46B2-202081EA9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DEA4C-A81F-4FED-A440-AFBAE0B3D2A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23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520E-6BBC-B751-BA73-FB8490297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FDEA28-4BA3-4F7F-A78C-6D17311EE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0D9B67-0213-DE44-238D-FA9EEA8DF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90A7E4-203F-3DB5-F61D-865BDAB52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DEA4C-A81F-4FED-A440-AFBAE0B3D2A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233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1EA6F-0814-A659-9D7A-7C98AD13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E1BF24-CA8E-124D-EBCD-CFAE9204E0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79B542-59AB-272D-AED8-A6ADC5A97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8EDDD3-C8E2-28AC-ADF4-8222A7466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DEA4C-A81F-4FED-A440-AFBAE0B3D2A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14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프로젝트 진행과정 슬롯 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DEA4C-A81F-4FED-A440-AFBAE0B3D2A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12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90324-8953-02FA-D155-CB40BA43C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1BE110-870D-2007-21B9-023184374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6E2BEE-2A0C-0A45-6F09-488DAC167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48E9A6-F794-95E1-8B1C-822E3E8DD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DEA4C-A81F-4FED-A440-AFBAE0B3D2A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691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BDDEA-1029-2326-975D-B30FBDD88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76E2E3-667A-FDDF-BDE6-0DA188C8B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D89582-0FAC-3961-5D05-73F48AE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B9F482-2F86-77BB-4FDA-450D2CDD9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DEA4C-A81F-4FED-A440-AFBAE0B3D2A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127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44083-831D-366A-8E47-23C58A919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D5AC2A-2C78-F93D-0CFA-327B83A8E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B707AE-3F59-4B9D-965E-4111E5CF9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7A62-0E0C-C193-0774-6C26282FCB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DEA4C-A81F-4FED-A440-AFBAE0B3D2A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586804"/>
      </p:ext>
    </p:extLst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7DEA4C-A81F-4FED-A440-AFBAE0B3D2A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712925"/>
      </p:ext>
    </p:extLst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7DEA4C-A81F-4FED-A440-AFBAE0B3D2A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01208"/>
      </p:ext>
    </p:extLst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7DEA4C-A81F-4FED-A440-AFBAE0B3D2A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61707"/>
      </p:ext>
    </p:extLst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7DEA4C-A81F-4FED-A440-AFBAE0B3D2A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65325"/>
      </p:ext>
    </p:extLst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7DEA4C-A81F-4FED-A440-AFBAE0B3D2A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060485"/>
      </p:ext>
    </p:extLst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7DEA4C-A81F-4FED-A440-AFBAE0B3D2A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640364"/>
      </p:ext>
    </p:extLst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7DEA4C-A81F-4FED-A440-AFBAE0B3D2A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54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DEA4C-A81F-4FED-A440-AFBAE0B3D2A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932185"/>
      </p:ext>
    </p:extLst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7DEA4C-A81F-4FED-A440-AFBAE0B3D2A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099699"/>
      </p:ext>
    </p:extLst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7DEA4C-A81F-4FED-A440-AFBAE0B3D2A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139344"/>
      </p:ext>
    </p:extLst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7DEA4C-A81F-4FED-A440-AFBAE0B3D2A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282442"/>
      </p:ext>
    </p:extLst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7DEA4C-A81F-4FED-A440-AFBAE0B3D2A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015077"/>
      </p:ext>
    </p:extLst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7DEA4C-A81F-4FED-A440-AFBAE0B3D2A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625334"/>
      </p:ext>
    </p:extLst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7DEA4C-A81F-4FED-A440-AFBAE0B3D2A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738647"/>
      </p:ext>
    </p:extLst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7DEA4C-A81F-4FED-A440-AFBAE0B3D2A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965755"/>
      </p:ext>
    </p:extLst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7DEA4C-A81F-4FED-A440-AFBAE0B3D2A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32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메뉴 상세정보 제작자 체크</a:t>
            </a:r>
            <a:br>
              <a:rPr lang="en-US" altLang="ko-KR" dirty="0"/>
            </a:br>
            <a:r>
              <a:rPr lang="ko-KR" altLang="en-US" dirty="0" err="1"/>
              <a:t>상위탭</a:t>
            </a:r>
            <a:r>
              <a:rPr lang="ko-KR" altLang="en-US" dirty="0"/>
              <a:t> 직접 링크 페이지 제작자 체크</a:t>
            </a:r>
            <a:br>
              <a:rPr lang="en-US" altLang="ko-KR" dirty="0"/>
            </a:br>
            <a:r>
              <a:rPr lang="ko-KR" altLang="en-US" dirty="0" err="1"/>
              <a:t>링크연결등</a:t>
            </a:r>
            <a:r>
              <a:rPr lang="ko-KR" altLang="en-US" dirty="0"/>
              <a:t> 최종 통합 제작자 체크</a:t>
            </a:r>
            <a:br>
              <a:rPr lang="en-US" altLang="ko-KR" dirty="0"/>
            </a:br>
            <a:r>
              <a:rPr lang="ko-KR" altLang="en-US" dirty="0"/>
              <a:t>확인 하여 기입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DEA4C-A81F-4FED-A440-AFBAE0B3D2A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689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DEA4C-A81F-4FED-A440-AFBAE0B3D2A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852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C93C0-1CF6-7654-A402-24865F8AA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C18270-B764-3748-3BAA-3ABDF88F3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3EB07F-7564-4240-FE59-98F47CBB9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헤더에서 사용한 상세 </a:t>
            </a:r>
            <a:r>
              <a:rPr lang="ko-KR" altLang="en-US" dirty="0" err="1"/>
              <a:t>기술스텍</a:t>
            </a:r>
            <a:r>
              <a:rPr lang="ko-KR" altLang="en-US" dirty="0"/>
              <a:t> 서술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4BC03D-E6B3-DCA2-47E2-BD3D854069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DEA4C-A81F-4FED-A440-AFBAE0B3D2A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66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E477D-97A0-B514-5FE4-00B82DCC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BD303-3E11-35A2-6779-6954606383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066D5C-F804-CFCF-4F6C-09D0CB1A2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헤더에서 사용한 상세 </a:t>
            </a:r>
            <a:r>
              <a:rPr lang="ko-KR" altLang="en-US" dirty="0" err="1"/>
              <a:t>기술스텍</a:t>
            </a:r>
            <a:r>
              <a:rPr lang="ko-KR" altLang="en-US" dirty="0"/>
              <a:t> 서술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B9BD98-256C-56D2-1B3A-BA473F5184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DEA4C-A81F-4FED-A440-AFBAE0B3D2A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228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FFBD-10BB-3138-4D92-41E40CC62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BC21D3-C380-1FD6-DF2D-731CF1E18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25E966-F7FD-C602-5F8A-F25C136F1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C10157-062A-FBFC-7CCA-3E301D9595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DEA4C-A81F-4FED-A440-AFBAE0B3D2A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24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86AB8-BAC8-6D58-14C8-B42BB76CC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62C096-8863-AA9C-B010-77F761A10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5634F8-53D1-47C8-EF3F-D5A093FED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헤더에서 사용한 상세 </a:t>
            </a:r>
            <a:r>
              <a:rPr lang="ko-KR" altLang="en-US" dirty="0" err="1"/>
              <a:t>기술스텍</a:t>
            </a:r>
            <a:r>
              <a:rPr lang="ko-KR" altLang="en-US" dirty="0"/>
              <a:t> 서술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6FF36F-3734-43FD-CAD9-665FB457F8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DEA4C-A81F-4FED-A440-AFBAE0B3D2A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63798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59A55-63B7-618A-8D02-466466BA6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7D8D67-4EBD-5011-4597-9FF1F4C96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107BAE-150F-0B75-AF89-C0ACD0E74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53628-2AA6-410C-909C-D96ADA6576AE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01964-1705-F025-AF15-5C8CE822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4813F-4D3C-C730-851F-6C7384F96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6C5F-142D-4392-8E5C-46F44990A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456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C0CA5-3F62-76AF-EE97-DD3D0E00F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994D09-0E92-9C06-B8C8-7B5E8F57D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5F9C7F-18DB-FE8C-7C58-BCB5EDBF1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53628-2AA6-410C-909C-D96ADA6576AE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608FA-288B-B124-A628-CCE4BCA30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EDB277-CA64-0830-B145-D6DCFEDCD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6C5F-142D-4392-8E5C-46F44990A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671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964D305-B58D-DD56-0000-48F71BE557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3C8044-AC1A-5781-B6C9-355D339CC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F65E13-32D3-9E75-FFF4-0EDFF71AE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53628-2AA6-410C-909C-D96ADA6576AE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7008B-6C22-C3F3-502C-A163E2F8E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52A775-86D4-C102-73C8-CA066AEE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6C5F-142D-4392-8E5C-46F44990A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18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26CCB-66C0-3715-12BF-4D912530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D58CA3-14F7-09C7-F8E9-7C50335DE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F80054-03BB-4F6E-BB85-C693D6E4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53628-2AA6-410C-909C-D96ADA6576AE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B5080-D39C-36BF-26D7-1F537E5F3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7D11F-FE2E-080E-FBC0-000691B6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6C5F-142D-4392-8E5C-46F44990A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891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35B0F-6FE0-6B10-F0AB-4E3DB30EF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CF4BF6-1894-DA9B-0126-18AB13262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647C8E-EDA2-29D6-E1B2-201AD757B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53628-2AA6-410C-909C-D96ADA6576AE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CBD53-9D0C-DC46-56C8-60CBF6708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10E85E-A6F0-3923-706A-DDB66B0A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6C5F-142D-4392-8E5C-46F44990A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921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49B38-DDF2-3744-5C72-6F996243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62B5D8-1190-642A-CFD3-0635034C2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5943F5-FEED-C441-394D-985393DBD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E37D03-0E45-FDE4-D3DC-62194831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53628-2AA6-410C-909C-D96ADA6576AE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D7DA6E-77B0-8C1D-5206-83608278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080366-1875-4BC5-C3A5-8408BEDE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6C5F-142D-4392-8E5C-46F44990A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62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D06B8-5470-CE73-D600-512878E4F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9F4F21-0025-DFC6-DE62-A481FF04E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E4A758-F396-CACE-6D5A-7703713A2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EB1698-B781-1774-8A00-8E3B2505B8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09F6BA-7104-4D68-5605-1099F03C44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0E5A99-D425-9604-F3A9-836C10AB1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53628-2AA6-410C-909C-D96ADA6576AE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B5677D-480C-7604-B115-9195A7AF3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7B07E3-45F6-07C4-CB41-5E4B63AC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6C5F-142D-4392-8E5C-46F44990A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114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1C3FB-9260-E3E6-7EE9-842749CC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49A226-73DC-BF53-7FB3-8C84AF67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53628-2AA6-410C-909C-D96ADA6576AE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FB5638-8337-4E76-915B-B30F453F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8B6739-2E16-99D6-2524-4C8684DF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6C5F-142D-4392-8E5C-46F44990A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51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B7A747-C142-F0DC-9DAB-4EE8B6F4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53628-2AA6-410C-909C-D96ADA6576AE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80328F-CAC0-3E5E-3A92-EB0605C49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C79FE6-BE17-37EE-E41E-B71D9CC67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6C5F-142D-4392-8E5C-46F44990A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939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B932D-A408-5607-3FD5-3D8815C15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ABD3AE-503C-8C3B-6114-EA2CD0F36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6FF0BF-0BDE-0DE6-CFB6-D05FDFB5A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9D233C-E90F-6598-BBD4-F4450FB3A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53628-2AA6-410C-909C-D96ADA6576AE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A3167D-D6DC-7A28-BC4F-E4C3E87F1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468BD-5E7F-C588-8E30-46E615A0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6C5F-142D-4392-8E5C-46F44990A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727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300DB-5260-7006-1FA3-662F21BD1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63D481-365C-51AF-1B86-3AF2A736F8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FB813A-CE37-AE86-7926-AB3E330A03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C73C5E-2970-BE93-8A89-139D1E07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53628-2AA6-410C-909C-D96ADA6576AE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4E49E4-436E-12F0-1DE5-E2AAC26F9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793306-4DB6-A85E-08AA-8F0529DE7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6C5F-142D-4392-8E5C-46F44990A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44243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1A802E-9BED-FCF6-7E5E-9E6CDE3E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529481-A819-2488-8861-2B38B4556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B1AFF-759C-0715-CBC5-281D1644CB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353628-2AA6-410C-909C-D96ADA6576AE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367392-FC90-1EF5-3D3F-86DCB73B1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54E08F-D4E2-0DEC-3460-3AE7B0809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E06C5F-142D-4392-8E5C-46F44990A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90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2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2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2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3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3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3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3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0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2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3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4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5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3.png"  /><Relationship Id="rId4" Type="http://schemas.openxmlformats.org/officeDocument/2006/relationships/image" Target="../media/image4.jpeg"  /><Relationship Id="rId5" Type="http://schemas.openxmlformats.org/officeDocument/2006/relationships/image" Target="../media/image1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7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0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4.jpeg"  /><Relationship Id="rId6" Type="http://schemas.openxmlformats.org/officeDocument/2006/relationships/image" Target="../media/image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4.jpeg"  /><Relationship Id="rId6" Type="http://schemas.openxmlformats.org/officeDocument/2006/relationships/image" Target="../media/image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2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45BA7BA-34A4-08ED-A010-F02651F21C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노랑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3559F8E-0DB1-C0BF-AE20-951EC354D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70" y="1580654"/>
            <a:ext cx="3480473" cy="27843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AC3A96-0859-420A-8479-56AC3B190FCF}"/>
              </a:ext>
            </a:extLst>
          </p:cNvPr>
          <p:cNvSpPr txBox="1"/>
          <p:nvPr/>
        </p:nvSpPr>
        <p:spPr>
          <a:xfrm>
            <a:off x="1342580" y="2372603"/>
            <a:ext cx="5392427" cy="86177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Speedee" panose="020B0803030502020204" pitchFamily="34" charset="0"/>
              </a:rPr>
              <a:t>Front</a:t>
            </a:r>
            <a:r>
              <a:rPr lang="en-US" altLang="ko-KR" sz="5000" b="1" dirty="0">
                <a:solidFill>
                  <a:schemeClr val="bg1"/>
                </a:solidFill>
                <a:latin typeface="spee"/>
              </a:rPr>
              <a:t> Team Project</a:t>
            </a:r>
            <a:endParaRPr lang="ko-KR" altLang="en-US" sz="5000" b="1" dirty="0">
              <a:solidFill>
                <a:schemeClr val="bg1"/>
              </a:solidFill>
              <a:latin typeface="spee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1403122" y="3979743"/>
            <a:ext cx="5392427" cy="945815"/>
            <a:chOff x="783164" y="4869309"/>
            <a:chExt cx="5392427" cy="94581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" name="TextBox 1"/>
            <p:cNvSpPr txBox="1"/>
            <p:nvPr/>
          </p:nvSpPr>
          <p:spPr>
            <a:xfrm>
              <a:off x="783164" y="4891795"/>
              <a:ext cx="539242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spcAft>
                  <a:spcPts val="4500"/>
                </a:spcAft>
                <a:defRPr/>
              </a:pPr>
              <a:r>
                <a:rPr lang="en-US" altLang="ko-KR" sz="5400" b="1" i="0">
                  <a:solidFill>
                    <a:schemeClr val="bg1"/>
                  </a:solidFill>
                  <a:effectLst/>
                  <a:latin typeface="Speedee"/>
                </a:rPr>
                <a:t>McDonald’s</a:t>
              </a:r>
              <a:endParaRPr lang="en-US" altLang="ko-KR" sz="5400" b="1" i="0">
                <a:solidFill>
                  <a:schemeClr val="bg1"/>
                </a:solidFill>
                <a:latin typeface="Speedee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 rot="1526041">
              <a:off x="4041802" y="4869309"/>
              <a:ext cx="1314450" cy="3805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r>
                <a:rPr lang="en-US" altLang="ko-KR" sz="1600">
                  <a:latin typeface="Speedee"/>
                </a:rPr>
                <a:t>Clone </a:t>
              </a:r>
              <a:r>
                <a:rPr lang="en-US" altLang="ko-KR" sz="1200">
                  <a:latin typeface="Speedee"/>
                </a:rPr>
                <a:t>coding</a:t>
              </a:r>
              <a:endParaRPr lang="ko-KR" altLang="en-US" sz="1200">
                <a:latin typeface="Speedee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100AD51-C522-8DF8-3708-44C15564931B}"/>
              </a:ext>
            </a:extLst>
          </p:cNvPr>
          <p:cNvSpPr txBox="1"/>
          <p:nvPr/>
        </p:nvSpPr>
        <p:spPr>
          <a:xfrm>
            <a:off x="5302293" y="5230422"/>
            <a:ext cx="5204103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박성욱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|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손민영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|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우동훈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|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박두식</a:t>
            </a:r>
          </a:p>
        </p:txBody>
      </p:sp>
    </p:spTree>
    <p:extLst>
      <p:ext uri="{BB962C8B-B14F-4D97-AF65-F5344CB8AC3E}">
        <p14:creationId xmlns:p14="http://schemas.microsoft.com/office/powerpoint/2010/main" val="258559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81481E-6 L 0.17487 -0.00115 " pathEditMode="relative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2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1"/>
      <p:bldP spid="9" grpId="2"/>
    </p:bld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7E4A6AF-B208-2C72-9E3F-5A9DE3EA8023}"/>
              </a:ext>
            </a:extLst>
          </p:cNvPr>
          <p:cNvSpPr/>
          <p:nvPr/>
        </p:nvSpPr>
        <p:spPr>
          <a:xfrm>
            <a:off x="8966200" y="0"/>
            <a:ext cx="32258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04649-329D-162A-6B8C-7AD52DD39EEE}"/>
              </a:ext>
            </a:extLst>
          </p:cNvPr>
          <p:cNvSpPr txBox="1"/>
          <p:nvPr/>
        </p:nvSpPr>
        <p:spPr>
          <a:xfrm>
            <a:off x="10468201" y="6044257"/>
            <a:ext cx="155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Speedee" panose="020B0803030502020204" pitchFamily="34" charset="0"/>
              </a:rPr>
              <a:t>Create By</a:t>
            </a:r>
            <a:r>
              <a:rPr lang="ko-KR" altLang="en-US" sz="1200" dirty="0">
                <a:solidFill>
                  <a:schemeClr val="bg1"/>
                </a:solidFill>
                <a:latin typeface="Speedee" panose="020B08030305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l </a:t>
            </a:r>
            <a:r>
              <a:rPr lang="ko-KR" altLang="en-US" sz="1200" b="1" dirty="0">
                <a:solidFill>
                  <a:schemeClr val="bg1"/>
                </a:solidFill>
                <a:ea typeface="돋움" panose="020B0600000101010101" pitchFamily="50" charset="-127"/>
              </a:rPr>
              <a:t>손민영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B25E73-9F10-3E94-1560-19EAB107A267}"/>
              </a:ext>
            </a:extLst>
          </p:cNvPr>
          <p:cNvSpPr txBox="1"/>
          <p:nvPr/>
        </p:nvSpPr>
        <p:spPr>
          <a:xfrm>
            <a:off x="590488" y="268015"/>
            <a:ext cx="3670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 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헤더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7CFD422-CEA5-E883-55AA-697A68F2E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889" y="1178327"/>
            <a:ext cx="4797975" cy="5475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 descr="텍스트, 스크린샷, 영수증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145BC2-C2B4-6757-7598-F5BE57BDD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889" y="1838672"/>
            <a:ext cx="4797975" cy="152756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텍스트, 스크린샷, 램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9A81FA4-5493-F304-ADAF-35CDDC808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513" y="3784761"/>
            <a:ext cx="4797975" cy="18458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BB04AF-35E0-7850-F325-176C3D4AFD63}"/>
              </a:ext>
            </a:extLst>
          </p:cNvPr>
          <p:cNvSpPr/>
          <p:nvPr/>
        </p:nvSpPr>
        <p:spPr>
          <a:xfrm>
            <a:off x="855843" y="1228703"/>
            <a:ext cx="4954878" cy="40089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Header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6028F2-C7E7-41CD-094F-685A8EA2036C}"/>
              </a:ext>
            </a:extLst>
          </p:cNvPr>
          <p:cNvSpPr/>
          <p:nvPr/>
        </p:nvSpPr>
        <p:spPr>
          <a:xfrm>
            <a:off x="855843" y="1715159"/>
            <a:ext cx="4954878" cy="1668797"/>
          </a:xfrm>
          <a:prstGeom prst="rect">
            <a:avLst/>
          </a:prstGeom>
          <a:solidFill>
            <a:schemeClr val="bg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Drop Down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A8AEC4-3E44-783A-C3A6-0F7FCDBC5BAC}"/>
              </a:ext>
            </a:extLst>
          </p:cNvPr>
          <p:cNvSpPr/>
          <p:nvPr/>
        </p:nvSpPr>
        <p:spPr>
          <a:xfrm>
            <a:off x="855843" y="3784761"/>
            <a:ext cx="4954878" cy="18458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Search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 rot="0">
            <a:off x="855843" y="1227350"/>
            <a:ext cx="4954878" cy="4419361"/>
            <a:chOff x="855843" y="1227350"/>
            <a:chExt cx="4954878" cy="4419361"/>
          </a:xfrm>
        </p:grpSpPr>
        <p:sp>
          <p:nvSpPr>
            <p:cNvPr id="25" name="직사각형 24"/>
            <p:cNvSpPr/>
            <p:nvPr/>
          </p:nvSpPr>
          <p:spPr>
            <a:xfrm>
              <a:off x="855843" y="1227350"/>
              <a:ext cx="1475877" cy="40089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Div 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331720" y="1227350"/>
              <a:ext cx="2003124" cy="3963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Ul li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34844" y="1230056"/>
              <a:ext cx="1475877" cy="40089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Div 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855843" y="1725853"/>
              <a:ext cx="4954878" cy="400895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b="1">
                  <a:solidFill>
                    <a:schemeClr val="bg1">
                      <a:lumMod val="50000"/>
                    </a:schemeClr>
                  </a:solidFill>
                </a:rPr>
                <a:t>Nav</a:t>
              </a:r>
              <a:endParaRPr lang="ko-KR" altLang="en-US" b="1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143760" y="2137442"/>
              <a:ext cx="1229160" cy="1246514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b="1">
                  <a:solidFill>
                    <a:schemeClr val="bg1">
                      <a:lumMod val="50000"/>
                    </a:schemeClr>
                  </a:solidFill>
                </a:rPr>
                <a:t>Ul</a:t>
              </a:r>
              <a:endParaRPr lang="en-US" altLang="ko-KR" b="1">
                <a:solidFill>
                  <a:schemeClr val="bg1">
                    <a:lumMod val="50000"/>
                  </a:schemeClr>
                </a:solidFill>
              </a:endParaRPr>
            </a:p>
            <a:p>
              <a:pPr lvl="0" algn="ctr">
                <a:defRPr/>
              </a:pPr>
              <a:r>
                <a:rPr lang="en-US" altLang="ko-KR" b="1">
                  <a:solidFill>
                    <a:schemeClr val="bg1">
                      <a:lumMod val="50000"/>
                    </a:schemeClr>
                  </a:solidFill>
                </a:rPr>
                <a:t>li</a:t>
              </a:r>
              <a:endParaRPr lang="ko-KR" altLang="en-US" b="1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372921" y="2132026"/>
              <a:ext cx="1229160" cy="1246514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b="1">
                  <a:solidFill>
                    <a:schemeClr val="bg1">
                      <a:lumMod val="50000"/>
                    </a:schemeClr>
                  </a:solidFill>
                </a:rPr>
                <a:t>Ul</a:t>
              </a:r>
              <a:endParaRPr lang="en-US" altLang="ko-KR" b="1">
                <a:solidFill>
                  <a:schemeClr val="bg1">
                    <a:lumMod val="50000"/>
                  </a:schemeClr>
                </a:solidFill>
              </a:endParaRPr>
            </a:p>
            <a:p>
              <a:pPr lvl="0" algn="ctr">
                <a:defRPr/>
              </a:pPr>
              <a:r>
                <a:rPr lang="en-US" altLang="ko-KR" b="1">
                  <a:solidFill>
                    <a:schemeClr val="bg1">
                      <a:lumMod val="50000"/>
                    </a:schemeClr>
                  </a:solidFill>
                </a:rPr>
                <a:t>li</a:t>
              </a:r>
              <a:endParaRPr lang="ko-KR" altLang="en-US" b="1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602080" y="2142789"/>
              <a:ext cx="1208641" cy="1246514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b="1">
                  <a:solidFill>
                    <a:schemeClr val="bg1">
                      <a:lumMod val="50000"/>
                    </a:schemeClr>
                  </a:solidFill>
                </a:rPr>
                <a:t>Ul</a:t>
              </a:r>
              <a:endParaRPr lang="en-US" altLang="ko-KR" b="1">
                <a:solidFill>
                  <a:schemeClr val="bg1">
                    <a:lumMod val="50000"/>
                  </a:schemeClr>
                </a:solidFill>
              </a:endParaRPr>
            </a:p>
            <a:p>
              <a:pPr lvl="0" algn="ctr">
                <a:defRPr/>
              </a:pPr>
              <a:r>
                <a:rPr lang="en-US" altLang="ko-KR" b="1">
                  <a:solidFill>
                    <a:schemeClr val="bg1">
                      <a:lumMod val="50000"/>
                    </a:schemeClr>
                  </a:solidFill>
                </a:rPr>
                <a:t>li</a:t>
              </a:r>
              <a:endParaRPr lang="ko-KR" altLang="en-US" b="1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55843" y="3800823"/>
              <a:ext cx="4954878" cy="184588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b="1">
                  <a:solidFill>
                    <a:schemeClr val="bg1"/>
                  </a:solidFill>
                </a:rPr>
                <a:t>Field Set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57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C0B31-01C8-5CD7-A760-1D950A462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10F2BD6-0280-967E-C83A-157DBFF86470}"/>
              </a:ext>
            </a:extLst>
          </p:cNvPr>
          <p:cNvSpPr/>
          <p:nvPr/>
        </p:nvSpPr>
        <p:spPr>
          <a:xfrm>
            <a:off x="8966200" y="0"/>
            <a:ext cx="32258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0D488-F523-5789-300A-86A960C4C8DA}"/>
              </a:ext>
            </a:extLst>
          </p:cNvPr>
          <p:cNvSpPr txBox="1"/>
          <p:nvPr/>
        </p:nvSpPr>
        <p:spPr>
          <a:xfrm>
            <a:off x="10468201" y="6044257"/>
            <a:ext cx="155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Speedee" panose="020B0803030502020204" pitchFamily="34" charset="0"/>
              </a:rPr>
              <a:t>Create By</a:t>
            </a:r>
            <a:r>
              <a:rPr lang="ko-KR" altLang="en-US" sz="1200" dirty="0">
                <a:solidFill>
                  <a:schemeClr val="bg1"/>
                </a:solidFill>
                <a:latin typeface="Speedee" panose="020B08030305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l </a:t>
            </a:r>
            <a:r>
              <a:rPr lang="ko-KR" altLang="en-US" sz="1200" b="1" dirty="0">
                <a:solidFill>
                  <a:schemeClr val="bg1"/>
                </a:solidFill>
                <a:ea typeface="돋움" panose="020B0600000101010101" pitchFamily="50" charset="-127"/>
              </a:rPr>
              <a:t>손민영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66E8F2-7A03-4B74-325A-C8978BA7626A}"/>
              </a:ext>
            </a:extLst>
          </p:cNvPr>
          <p:cNvSpPr txBox="1"/>
          <p:nvPr/>
        </p:nvSpPr>
        <p:spPr>
          <a:xfrm>
            <a:off x="590488" y="268015"/>
            <a:ext cx="3670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 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헤더 심화</a:t>
            </a: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3408C97-77E1-0BF3-00FD-0E9A3FF4E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269325"/>
            <a:ext cx="5067300" cy="2835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9D585C-16B0-2BD1-AD05-8C1B1605FE5C}"/>
              </a:ext>
            </a:extLst>
          </p:cNvPr>
          <p:cNvSpPr txBox="1"/>
          <p:nvPr/>
        </p:nvSpPr>
        <p:spPr>
          <a:xfrm>
            <a:off x="958300" y="4497267"/>
            <a:ext cx="731575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getBoundingClientRect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요소의 화면 좌표 계산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style.position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style.left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변경해 하위 메뉴를 절대 좌표로 배치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setTimeout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렌더링 지연 보정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resize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이벤트에서 재계산 처리</a:t>
            </a:r>
          </a:p>
        </p:txBody>
      </p:sp>
    </p:spTree>
    <p:extLst>
      <p:ext uri="{BB962C8B-B14F-4D97-AF65-F5344CB8AC3E}">
        <p14:creationId xmlns:p14="http://schemas.microsoft.com/office/powerpoint/2010/main" val="264644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A7F2A-3972-484E-84B2-8EA5B5528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5FC09DE-AAA1-5641-6A10-F74CA530427F}"/>
              </a:ext>
            </a:extLst>
          </p:cNvPr>
          <p:cNvSpPr/>
          <p:nvPr/>
        </p:nvSpPr>
        <p:spPr>
          <a:xfrm>
            <a:off x="8966200" y="0"/>
            <a:ext cx="32258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28F28-67FE-4EA4-9FFC-312434C55190}"/>
              </a:ext>
            </a:extLst>
          </p:cNvPr>
          <p:cNvSpPr txBox="1"/>
          <p:nvPr/>
        </p:nvSpPr>
        <p:spPr>
          <a:xfrm>
            <a:off x="10468201" y="6044257"/>
            <a:ext cx="155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Speedee" panose="020B0803030502020204" pitchFamily="34" charset="0"/>
              </a:rPr>
              <a:t>Create By</a:t>
            </a:r>
            <a:r>
              <a:rPr lang="ko-KR" altLang="en-US" sz="1200" dirty="0">
                <a:solidFill>
                  <a:schemeClr val="bg1"/>
                </a:solidFill>
                <a:latin typeface="Speedee" panose="020B08030305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l </a:t>
            </a:r>
            <a:r>
              <a:rPr lang="ko-KR" altLang="en-US" sz="1200" b="1" dirty="0">
                <a:solidFill>
                  <a:schemeClr val="bg1"/>
                </a:solidFill>
                <a:ea typeface="돋움" panose="020B0600000101010101" pitchFamily="50" charset="-127"/>
              </a:rPr>
              <a:t>손민영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FFC9F-5761-5AB9-779B-1EC7314E26D1}"/>
              </a:ext>
            </a:extLst>
          </p:cNvPr>
          <p:cNvSpPr txBox="1"/>
          <p:nvPr/>
        </p:nvSpPr>
        <p:spPr>
          <a:xfrm>
            <a:off x="590488" y="268015"/>
            <a:ext cx="3670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 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헤더 심화 </a:t>
            </a: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ko-KR" altLang="en-US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A0E4E-D8A5-96B5-BA59-4AB3B25E7474}"/>
              </a:ext>
            </a:extLst>
          </p:cNvPr>
          <p:cNvSpPr txBox="1"/>
          <p:nvPr/>
        </p:nvSpPr>
        <p:spPr>
          <a:xfrm>
            <a:off x="1047150" y="4572000"/>
            <a:ext cx="7817449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&lt;script&gt;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태그 목록에서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특정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 경로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찾아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기준 디렉터리 추출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querySelector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버튼 요소 선택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style.setProperty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커스텀 속성에 이미지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동적으로 지정</a:t>
            </a:r>
          </a:p>
        </p:txBody>
      </p:sp>
      <p:pic>
        <p:nvPicPr>
          <p:cNvPr id="8" name="그림 7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B2B2F72-DEAB-4333-5711-ACFBDBAAF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50" y="1048886"/>
            <a:ext cx="5020938" cy="32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65708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92379C6-18FA-0373-48C2-086F18AC57CE}"/>
              </a:ext>
            </a:extLst>
          </p:cNvPr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C85653-ADBC-B345-F3F0-F26CEE8970DD}"/>
              </a:ext>
            </a:extLst>
          </p:cNvPr>
          <p:cNvSpPr txBox="1"/>
          <p:nvPr/>
        </p:nvSpPr>
        <p:spPr>
          <a:xfrm>
            <a:off x="469838" y="598111"/>
            <a:ext cx="5499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Speedee" panose="020B0803030502020204" pitchFamily="34" charset="0"/>
              </a:rPr>
              <a:t>04   Main</a:t>
            </a:r>
            <a:endParaRPr lang="ko-KR" altLang="en-US" sz="2000" b="1" dirty="0">
              <a:solidFill>
                <a:schemeClr val="bg1"/>
              </a:solidFill>
              <a:latin typeface="Speedee" panose="020B08030305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A6094-47F0-EC70-F2E0-0CD1C335308F}"/>
              </a:ext>
            </a:extLst>
          </p:cNvPr>
          <p:cNvSpPr txBox="1"/>
          <p:nvPr/>
        </p:nvSpPr>
        <p:spPr>
          <a:xfrm>
            <a:off x="10764520" y="875110"/>
            <a:ext cx="155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Speedee" panose="020B0803030502020204" pitchFamily="34" charset="0"/>
              </a:rPr>
              <a:t>Create By</a:t>
            </a:r>
            <a:r>
              <a:rPr lang="ko-KR" altLang="en-US" sz="1200" dirty="0">
                <a:solidFill>
                  <a:schemeClr val="bg1"/>
                </a:solidFill>
                <a:latin typeface="Speedee" panose="020B08030305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l </a:t>
            </a:r>
            <a:r>
              <a:rPr lang="ko-KR" altLang="en-US" sz="1200" b="1" dirty="0">
                <a:solidFill>
                  <a:schemeClr val="bg1"/>
                </a:solidFill>
                <a:ea typeface="돋움" panose="020B0600000101010101" pitchFamily="50" charset="-127"/>
              </a:rPr>
              <a:t>박성욱</a:t>
            </a:r>
          </a:p>
        </p:txBody>
      </p:sp>
      <p:pic>
        <p:nvPicPr>
          <p:cNvPr id="10" name="그림 9" descr="텍스트, 패스트푸드, 스낵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7BD467-8BF9-69E9-5A65-024628897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26" y="1571833"/>
            <a:ext cx="4689874" cy="432347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862C5-A329-8FDA-F83A-2661AD859D3B}"/>
              </a:ext>
            </a:extLst>
          </p:cNvPr>
          <p:cNvSpPr/>
          <p:nvPr/>
        </p:nvSpPr>
        <p:spPr>
          <a:xfrm>
            <a:off x="7168915" y="3020158"/>
            <a:ext cx="3743959" cy="16071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div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9955AC-C91B-957B-C801-C22BCB4A8DEC}"/>
              </a:ext>
            </a:extLst>
          </p:cNvPr>
          <p:cNvSpPr/>
          <p:nvPr/>
        </p:nvSpPr>
        <p:spPr>
          <a:xfrm>
            <a:off x="6785637" y="1649073"/>
            <a:ext cx="4568163" cy="1227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div class =“slide”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31B987A-CC4A-7A5D-A974-254C10D46C59}"/>
              </a:ext>
            </a:extLst>
          </p:cNvPr>
          <p:cNvSpPr/>
          <p:nvPr/>
        </p:nvSpPr>
        <p:spPr>
          <a:xfrm>
            <a:off x="7168915" y="3342219"/>
            <a:ext cx="3743959" cy="1649575"/>
          </a:xfrm>
          <a:prstGeom prst="rect">
            <a:avLst/>
          </a:prstGeom>
          <a:solidFill>
            <a:schemeClr val="bg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div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 rot="0">
            <a:off x="8661105" y="5328761"/>
            <a:ext cx="654666" cy="511388"/>
            <a:chOff x="9518697" y="4561026"/>
            <a:chExt cx="654666" cy="511388"/>
          </a:xfrm>
        </p:grpSpPr>
        <p:sp>
          <p:nvSpPr>
            <p:cNvPr id="46" name="타원 45"/>
            <p:cNvSpPr/>
            <p:nvPr/>
          </p:nvSpPr>
          <p:spPr>
            <a:xfrm>
              <a:off x="9590336" y="4561026"/>
              <a:ext cx="511388" cy="51138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1c3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518697" y="4678220"/>
              <a:ext cx="679110" cy="2671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solidFill>
                    <a:srgbClr val="ff0000"/>
                  </a:solidFill>
                </a:rPr>
                <a:t>button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0E22D13-2B28-913A-B663-938A0BF72D06}"/>
              </a:ext>
            </a:extLst>
          </p:cNvPr>
          <p:cNvGrpSpPr/>
          <p:nvPr/>
        </p:nvGrpSpPr>
        <p:grpSpPr>
          <a:xfrm>
            <a:off x="6785637" y="1656249"/>
            <a:ext cx="4568162" cy="3254746"/>
            <a:chOff x="6785637" y="1649073"/>
            <a:chExt cx="4568162" cy="325474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AD899C0-6C0C-11BE-ECCD-501BE397FD79}"/>
                </a:ext>
              </a:extLst>
            </p:cNvPr>
            <p:cNvGrpSpPr/>
            <p:nvPr/>
          </p:nvGrpSpPr>
          <p:grpSpPr>
            <a:xfrm>
              <a:off x="7248892" y="3431514"/>
              <a:ext cx="3577623" cy="1472305"/>
              <a:chOff x="7598661" y="2189845"/>
              <a:chExt cx="3938019" cy="2250075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3890C2C-A999-F9F0-34BB-CCD8914A4584}"/>
                  </a:ext>
                </a:extLst>
              </p:cNvPr>
              <p:cNvSpPr/>
              <p:nvPr/>
            </p:nvSpPr>
            <p:spPr>
              <a:xfrm>
                <a:off x="7598661" y="2189845"/>
                <a:ext cx="3938019" cy="225007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b="1" dirty="0">
                    <a:solidFill>
                      <a:schemeClr val="bg1">
                        <a:lumMod val="50000"/>
                      </a:schemeClr>
                    </a:solidFill>
                  </a:rPr>
                  <a:t>Ul </a:t>
                </a:r>
                <a:endParaRPr lang="ko-KR" alt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596FA4A-A687-D73A-825E-FEF1D5403A14}"/>
                  </a:ext>
                </a:extLst>
              </p:cNvPr>
              <p:cNvSpPr/>
              <p:nvPr/>
            </p:nvSpPr>
            <p:spPr>
              <a:xfrm>
                <a:off x="7946636" y="2709337"/>
                <a:ext cx="830217" cy="5663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>
                        <a:lumMod val="50000"/>
                      </a:schemeClr>
                    </a:solidFill>
                  </a:rPr>
                  <a:t>li</a:t>
                </a:r>
                <a:endParaRPr lang="ko-KR" alt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BF0945C-D547-B1B7-B1B0-930E2ED6B95E}"/>
                  </a:ext>
                </a:extLst>
              </p:cNvPr>
              <p:cNvSpPr/>
              <p:nvPr/>
            </p:nvSpPr>
            <p:spPr>
              <a:xfrm>
                <a:off x="9153135" y="2709337"/>
                <a:ext cx="830217" cy="5663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>
                        <a:lumMod val="50000"/>
                      </a:schemeClr>
                    </a:solidFill>
                  </a:rPr>
                  <a:t>li</a:t>
                </a:r>
                <a:endParaRPr lang="ko-KR" alt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14423D2-E702-2296-8664-E6E19AB6467B}"/>
                  </a:ext>
                </a:extLst>
              </p:cNvPr>
              <p:cNvSpPr/>
              <p:nvPr/>
            </p:nvSpPr>
            <p:spPr>
              <a:xfrm>
                <a:off x="10407328" y="2709337"/>
                <a:ext cx="830217" cy="5663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>
                        <a:lumMod val="50000"/>
                      </a:schemeClr>
                    </a:solidFill>
                  </a:rPr>
                  <a:t>li</a:t>
                </a:r>
                <a:endParaRPr lang="ko-KR" alt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3A88CE7-20A1-73AA-2687-C7DBA8DF6077}"/>
                  </a:ext>
                </a:extLst>
              </p:cNvPr>
              <p:cNvSpPr/>
              <p:nvPr/>
            </p:nvSpPr>
            <p:spPr>
              <a:xfrm>
                <a:off x="7946636" y="3690536"/>
                <a:ext cx="830217" cy="5663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>
                        <a:lumMod val="50000"/>
                      </a:schemeClr>
                    </a:solidFill>
                  </a:rPr>
                  <a:t>li</a:t>
                </a:r>
                <a:endParaRPr lang="ko-KR" alt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1301D62-7709-1B3D-7E28-D775A2A9EA01}"/>
                  </a:ext>
                </a:extLst>
              </p:cNvPr>
              <p:cNvSpPr/>
              <p:nvPr/>
            </p:nvSpPr>
            <p:spPr>
              <a:xfrm>
                <a:off x="9153135" y="3690536"/>
                <a:ext cx="830217" cy="5663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>
                        <a:lumMod val="50000"/>
                      </a:schemeClr>
                    </a:solidFill>
                  </a:rPr>
                  <a:t>li</a:t>
                </a:r>
                <a:endParaRPr lang="ko-KR" alt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E6469E5-2974-2FF7-2D7C-47AE4119DE14}"/>
                  </a:ext>
                </a:extLst>
              </p:cNvPr>
              <p:cNvSpPr/>
              <p:nvPr/>
            </p:nvSpPr>
            <p:spPr>
              <a:xfrm>
                <a:off x="10407328" y="3690534"/>
                <a:ext cx="830217" cy="5663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>
                        <a:lumMod val="50000"/>
                      </a:schemeClr>
                    </a:solidFill>
                  </a:rPr>
                  <a:t>li</a:t>
                </a:r>
                <a:endParaRPr lang="ko-KR" alt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B0154C6-92D8-54A3-F68D-F9CCCED6B7BD}"/>
                </a:ext>
              </a:extLst>
            </p:cNvPr>
            <p:cNvGrpSpPr/>
            <p:nvPr/>
          </p:nvGrpSpPr>
          <p:grpSpPr>
            <a:xfrm>
              <a:off x="6785637" y="1649073"/>
              <a:ext cx="4568162" cy="1212422"/>
              <a:chOff x="6785637" y="1649073"/>
              <a:chExt cx="4568162" cy="1212422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78F3A27E-BB51-9830-2531-0FE7EDF87320}"/>
                  </a:ext>
                </a:extLst>
              </p:cNvPr>
              <p:cNvSpPr/>
              <p:nvPr/>
            </p:nvSpPr>
            <p:spPr>
              <a:xfrm>
                <a:off x="6785637" y="1649073"/>
                <a:ext cx="4568162" cy="12124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Ul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1E3D189-7A26-2095-90E9-5D7494F0B076}"/>
                  </a:ext>
                </a:extLst>
              </p:cNvPr>
              <p:cNvSpPr/>
              <p:nvPr/>
            </p:nvSpPr>
            <p:spPr>
              <a:xfrm>
                <a:off x="7299960" y="2011469"/>
                <a:ext cx="3525520" cy="61489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li X 8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C63CCEE-0135-CC8F-2464-69BA7B9AC981}"/>
                  </a:ext>
                </a:extLst>
              </p:cNvPr>
              <p:cNvSpPr/>
              <p:nvPr/>
            </p:nvSpPr>
            <p:spPr>
              <a:xfrm>
                <a:off x="6796892" y="2123229"/>
                <a:ext cx="558800" cy="39137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div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6E78113-BC71-D034-B18E-4C77EBAFE834}"/>
                  </a:ext>
                </a:extLst>
              </p:cNvPr>
              <p:cNvSpPr/>
              <p:nvPr/>
            </p:nvSpPr>
            <p:spPr>
              <a:xfrm>
                <a:off x="10794999" y="2133382"/>
                <a:ext cx="558800" cy="39137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div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312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D70E37-955B-5EAD-67CF-7715D31B0122}"/>
              </a:ext>
            </a:extLst>
          </p:cNvPr>
          <p:cNvSpPr/>
          <p:nvPr/>
        </p:nvSpPr>
        <p:spPr>
          <a:xfrm>
            <a:off x="8966200" y="0"/>
            <a:ext cx="32258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8B787-638A-3E42-B443-C9A1D039C7D1}"/>
              </a:ext>
            </a:extLst>
          </p:cNvPr>
          <p:cNvSpPr txBox="1"/>
          <p:nvPr/>
        </p:nvSpPr>
        <p:spPr>
          <a:xfrm>
            <a:off x="10468201" y="6044257"/>
            <a:ext cx="155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Speedee" panose="020B0803030502020204" pitchFamily="34" charset="0"/>
              </a:rPr>
              <a:t>Create By</a:t>
            </a:r>
            <a:r>
              <a:rPr lang="ko-KR" altLang="en-US" sz="1200" dirty="0">
                <a:solidFill>
                  <a:schemeClr val="bg1"/>
                </a:solidFill>
                <a:latin typeface="Speedee" panose="020B08030305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l </a:t>
            </a:r>
            <a:r>
              <a:rPr lang="ko-KR" altLang="en-US" sz="1200" b="1" dirty="0">
                <a:solidFill>
                  <a:schemeClr val="bg1"/>
                </a:solidFill>
                <a:ea typeface="돋움" panose="020B0600000101010101" pitchFamily="50" charset="-127"/>
              </a:rPr>
              <a:t>손민영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8D9188-AAA8-5D9D-73A5-1F58899C7043}"/>
              </a:ext>
            </a:extLst>
          </p:cNvPr>
          <p:cNvSpPr txBox="1"/>
          <p:nvPr/>
        </p:nvSpPr>
        <p:spPr>
          <a:xfrm>
            <a:off x="590488" y="268015"/>
            <a:ext cx="3670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 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헤더 심화 </a:t>
            </a: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2551" y="1264191"/>
            <a:ext cx="5023450" cy="3791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mouseover / mouseout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이벤트로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상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하위 메뉴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hover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시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header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open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클래스 토글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hover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대상에 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active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클래스 추가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및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커스텀 속성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(--hover-underline-width)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으로 밑줄 길이 동적 조정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lnSpc>
                <a:spcPct val="150000"/>
              </a:lnSpc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querySelector / closest / forEach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를 활용한 요소 탐색 및 상태 변경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0DD61B0-4AF9-4154-12C6-E542F0D23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666" y="536744"/>
            <a:ext cx="5267689" cy="529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56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348F8-A3D7-EDFF-A01E-6C43D1280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7F2A62-F0A0-5C48-B111-85D5DED3C2A2}"/>
              </a:ext>
            </a:extLst>
          </p:cNvPr>
          <p:cNvSpPr/>
          <p:nvPr/>
        </p:nvSpPr>
        <p:spPr>
          <a:xfrm>
            <a:off x="8966200" y="0"/>
            <a:ext cx="32258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63480A-E5ED-6A42-81C4-18F19865CFE2}"/>
              </a:ext>
            </a:extLst>
          </p:cNvPr>
          <p:cNvSpPr txBox="1"/>
          <p:nvPr/>
        </p:nvSpPr>
        <p:spPr>
          <a:xfrm>
            <a:off x="10468201" y="6044257"/>
            <a:ext cx="155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Speedee" panose="020B0803030502020204" pitchFamily="34" charset="0"/>
              </a:rPr>
              <a:t>Create By</a:t>
            </a:r>
            <a:r>
              <a:rPr lang="ko-KR" altLang="en-US" sz="1200" dirty="0">
                <a:solidFill>
                  <a:schemeClr val="bg1"/>
                </a:solidFill>
                <a:latin typeface="Speedee" panose="020B08030305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l </a:t>
            </a:r>
            <a:r>
              <a:rPr lang="ko-KR" altLang="en-US" sz="1200" b="1" dirty="0">
                <a:solidFill>
                  <a:schemeClr val="bg1"/>
                </a:solidFill>
                <a:ea typeface="돋움" panose="020B0600000101010101" pitchFamily="50" charset="-127"/>
              </a:rPr>
              <a:t>손민영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7BC0D8-DCBF-72DF-2A60-B24BFD7E4164}"/>
              </a:ext>
            </a:extLst>
          </p:cNvPr>
          <p:cNvSpPr txBox="1"/>
          <p:nvPr/>
        </p:nvSpPr>
        <p:spPr>
          <a:xfrm>
            <a:off x="1092138" y="5174467"/>
            <a:ext cx="74105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querySelector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querySelectorAll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이용한 이미지의 동적 삽입</a:t>
            </a:r>
          </a:p>
        </p:txBody>
      </p:sp>
      <p:pic>
        <p:nvPicPr>
          <p:cNvPr id="3" name="그림 2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6285B90-8390-7767-BBE2-BB6189544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39" y="1282700"/>
            <a:ext cx="4038662" cy="3604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BD194A-DDB8-907A-7483-C8F6356E1712}"/>
              </a:ext>
            </a:extLst>
          </p:cNvPr>
          <p:cNvSpPr txBox="1"/>
          <p:nvPr/>
        </p:nvSpPr>
        <p:spPr>
          <a:xfrm>
            <a:off x="742888" y="420415"/>
            <a:ext cx="3670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 </a:t>
            </a:r>
            <a:r>
              <a:rPr lang="ko-KR" altLang="en-US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푸터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심화</a:t>
            </a:r>
          </a:p>
        </p:txBody>
      </p:sp>
    </p:spTree>
    <p:extLst>
      <p:ext uri="{BB962C8B-B14F-4D97-AF65-F5344CB8AC3E}">
        <p14:creationId xmlns:p14="http://schemas.microsoft.com/office/powerpoint/2010/main" val="3070333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D015A-59DC-4C05-FEB2-B5605F12E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DDC5DAF-0C3F-2BA0-0241-40F62A08AD77}"/>
              </a:ext>
            </a:extLst>
          </p:cNvPr>
          <p:cNvSpPr/>
          <p:nvPr/>
        </p:nvSpPr>
        <p:spPr>
          <a:xfrm>
            <a:off x="8985250" y="0"/>
            <a:ext cx="320675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A9AF473-3867-B861-24E3-E9C204E7C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0" y="0"/>
            <a:ext cx="3524250" cy="63212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C1F3DE-4D66-293D-F479-5383FAA88A06}"/>
              </a:ext>
            </a:extLst>
          </p:cNvPr>
          <p:cNvSpPr txBox="1"/>
          <p:nvPr/>
        </p:nvSpPr>
        <p:spPr>
          <a:xfrm>
            <a:off x="10468201" y="6044257"/>
            <a:ext cx="155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Speedee" panose="020B0803030502020204" pitchFamily="34" charset="0"/>
              </a:rPr>
              <a:t>Create By</a:t>
            </a:r>
            <a:r>
              <a:rPr lang="ko-KR" altLang="en-US" sz="1200" dirty="0">
                <a:solidFill>
                  <a:schemeClr val="bg1"/>
                </a:solidFill>
                <a:latin typeface="Speedee" panose="020B08030305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l </a:t>
            </a:r>
            <a:r>
              <a:rPr lang="ko-KR" altLang="en-US" sz="1200" b="1" dirty="0">
                <a:solidFill>
                  <a:schemeClr val="bg1"/>
                </a:solidFill>
                <a:ea typeface="돋움" panose="020B0600000101010101" pitchFamily="50" charset="-127"/>
              </a:rPr>
              <a:t>손민영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44D0B-FBC5-88B1-B896-00B6BFB93823}"/>
              </a:ext>
            </a:extLst>
          </p:cNvPr>
          <p:cNvSpPr txBox="1"/>
          <p:nvPr/>
        </p:nvSpPr>
        <p:spPr>
          <a:xfrm>
            <a:off x="749238" y="496615"/>
            <a:ext cx="3670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 Script.js</a:t>
            </a:r>
            <a:endParaRPr lang="ko-KR" altLang="en-US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EA541-A5C5-AEDB-6097-BCC661A88330}"/>
              </a:ext>
            </a:extLst>
          </p:cNvPr>
          <p:cNvSpPr txBox="1"/>
          <p:nvPr/>
        </p:nvSpPr>
        <p:spPr>
          <a:xfrm>
            <a:off x="1403350" y="2337435"/>
            <a:ext cx="7105650" cy="1793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헤더와 </a:t>
            </a:r>
            <a:r>
              <a:rPr lang="ko-KR" altLang="en-US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푸터를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동적으로 붙이기 위한 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현재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HTML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에 로드된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script.js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경로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를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추출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해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기준 디렉터리 저장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fetch()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header.html·footer.html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불러와 지정 위치에 삽입</a:t>
            </a:r>
          </a:p>
        </p:txBody>
      </p:sp>
    </p:spTree>
    <p:extLst>
      <p:ext uri="{BB962C8B-B14F-4D97-AF65-F5344CB8AC3E}">
        <p14:creationId xmlns:p14="http://schemas.microsoft.com/office/powerpoint/2010/main" val="216281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7921-887E-995F-00BE-C9D5A8461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7D85650-9FC7-3BFB-F457-80FFB7BC2848}"/>
              </a:ext>
            </a:extLst>
          </p:cNvPr>
          <p:cNvSpPr/>
          <p:nvPr/>
        </p:nvSpPr>
        <p:spPr>
          <a:xfrm>
            <a:off x="8966200" y="0"/>
            <a:ext cx="32258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FCBD98-8060-22DE-118E-3F5B5ECFF220}"/>
              </a:ext>
            </a:extLst>
          </p:cNvPr>
          <p:cNvSpPr txBox="1"/>
          <p:nvPr/>
        </p:nvSpPr>
        <p:spPr>
          <a:xfrm>
            <a:off x="10468201" y="6044257"/>
            <a:ext cx="155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Speedee" panose="020B0803030502020204" pitchFamily="34" charset="0"/>
              </a:rPr>
              <a:t>Create By</a:t>
            </a:r>
            <a:r>
              <a:rPr lang="ko-KR" altLang="en-US" sz="1200" dirty="0">
                <a:solidFill>
                  <a:schemeClr val="bg1"/>
                </a:solidFill>
                <a:latin typeface="Speedee" panose="020B08030305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l </a:t>
            </a:r>
            <a:r>
              <a:rPr lang="ko-KR" altLang="en-US" sz="1200" b="1" dirty="0">
                <a:solidFill>
                  <a:schemeClr val="bg1"/>
                </a:solidFill>
                <a:ea typeface="돋움" panose="020B0600000101010101" pitchFamily="50" charset="-127"/>
              </a:rPr>
              <a:t>우동훈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A5924-DB49-2079-0AB9-9486B146D6D8}"/>
              </a:ext>
            </a:extLst>
          </p:cNvPr>
          <p:cNvSpPr txBox="1"/>
          <p:nvPr/>
        </p:nvSpPr>
        <p:spPr>
          <a:xfrm>
            <a:off x="590488" y="268015"/>
            <a:ext cx="3670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04 Aside</a:t>
            </a:r>
            <a:endParaRPr lang="ko-KR" altLang="en-US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AB06A1-A283-8121-E28A-004CFFA1F12E}"/>
              </a:ext>
            </a:extLst>
          </p:cNvPr>
          <p:cNvSpPr/>
          <p:nvPr/>
        </p:nvSpPr>
        <p:spPr>
          <a:xfrm>
            <a:off x="1043741" y="1269750"/>
            <a:ext cx="1290520" cy="2361326"/>
          </a:xfrm>
          <a:prstGeom prst="rect">
            <a:avLst/>
          </a:prstGeom>
          <a:solidFill>
            <a:schemeClr val="bg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div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그림 32" descr="텍스트, 음식, 패스트푸드, 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9190B17-59F4-A2B1-9AFE-EAD45C1C8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1" y="1238000"/>
            <a:ext cx="1457475" cy="24248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785C50-7449-4232-5EB8-B552EE28A397}"/>
              </a:ext>
            </a:extLst>
          </p:cNvPr>
          <p:cNvSpPr/>
          <p:nvPr/>
        </p:nvSpPr>
        <p:spPr>
          <a:xfrm>
            <a:off x="1043741" y="1269750"/>
            <a:ext cx="1290520" cy="1244850"/>
          </a:xfrm>
          <a:prstGeom prst="rect">
            <a:avLst/>
          </a:prstGeom>
          <a:solidFill>
            <a:schemeClr val="bg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358F7-5CA2-FDA8-7ED2-BAA45B2AF5D6}"/>
              </a:ext>
            </a:extLst>
          </p:cNvPr>
          <p:cNvSpPr/>
          <p:nvPr/>
        </p:nvSpPr>
        <p:spPr>
          <a:xfrm>
            <a:off x="1043741" y="2514600"/>
            <a:ext cx="1290520" cy="1116476"/>
          </a:xfrm>
          <a:prstGeom prst="rect">
            <a:avLst/>
          </a:prstGeom>
          <a:solidFill>
            <a:schemeClr val="bg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button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" name="그림 40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839BC77-8B59-104C-2877-46FC854BA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316" y="1238000"/>
            <a:ext cx="5272871" cy="26297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9734300-6364-2953-BDD7-89C091361580}"/>
              </a:ext>
            </a:extLst>
          </p:cNvPr>
          <p:cNvSpPr txBox="1"/>
          <p:nvPr/>
        </p:nvSpPr>
        <p:spPr>
          <a:xfrm>
            <a:off x="1346200" y="4505562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scroll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이벤트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뷰포트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하단이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footer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인근에 도달하면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fixedTag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end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클래스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토글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click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이벤트로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.top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 클릭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window.scrollTo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({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behavior:'smooth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'})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부드러운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최상단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이동 구현</a:t>
            </a:r>
          </a:p>
        </p:txBody>
      </p:sp>
    </p:spTree>
    <p:extLst>
      <p:ext uri="{BB962C8B-B14F-4D97-AF65-F5344CB8AC3E}">
        <p14:creationId xmlns:p14="http://schemas.microsoft.com/office/powerpoint/2010/main" val="395969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21F6BD-B197-6DD4-70DC-405045D15816}"/>
              </a:ext>
            </a:extLst>
          </p:cNvPr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9838" y="598111"/>
            <a:ext cx="5499162" cy="542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bg1"/>
                </a:solidFill>
                <a:latin typeface="Speedee"/>
              </a:rPr>
              <a:t>04   Main </a:t>
            </a:r>
            <a:r>
              <a:rPr lang="ko-KR" altLang="en-US" sz="2000" b="1">
                <a:solidFill>
                  <a:schemeClr val="bg1"/>
                </a:solidFill>
                <a:latin typeface="Speedee"/>
              </a:rPr>
              <a:t>심화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 1</a:t>
            </a:r>
            <a:endParaRPr lang="en-US" altLang="ko-KR" sz="2000" b="1">
              <a:solidFill>
                <a:schemeClr val="bg1"/>
              </a:solidFill>
              <a:latin typeface="Speede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9008ED-1D83-1E4F-8C74-3845DE87B620}"/>
              </a:ext>
            </a:extLst>
          </p:cNvPr>
          <p:cNvSpPr txBox="1"/>
          <p:nvPr/>
        </p:nvSpPr>
        <p:spPr>
          <a:xfrm>
            <a:off x="10764520" y="875110"/>
            <a:ext cx="155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Speedee" panose="020B0803030502020204" pitchFamily="34" charset="0"/>
              </a:rPr>
              <a:t>Create By</a:t>
            </a:r>
            <a:r>
              <a:rPr lang="ko-KR" altLang="en-US" sz="1200" dirty="0">
                <a:solidFill>
                  <a:schemeClr val="bg1"/>
                </a:solidFill>
                <a:latin typeface="Speedee" panose="020B08030305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l </a:t>
            </a:r>
            <a:r>
              <a:rPr lang="ko-KR" altLang="en-US" sz="1200" b="1" dirty="0">
                <a:solidFill>
                  <a:schemeClr val="bg1"/>
                </a:solidFill>
                <a:ea typeface="돋움" panose="020B0600000101010101" pitchFamily="50" charset="-127"/>
              </a:rPr>
              <a:t>박성욱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37387" y="1270584"/>
            <a:ext cx="5054613" cy="5587416"/>
          </a:xfrm>
          <a:prstGeom prst="rect">
            <a:avLst/>
          </a:prstGeom>
        </p:spPr>
      </p:pic>
      <p:sp>
        <p:nvSpPr>
          <p:cNvPr id="15" name="TextBox 41"/>
          <p:cNvSpPr txBox="1"/>
          <p:nvPr/>
        </p:nvSpPr>
        <p:spPr>
          <a:xfrm>
            <a:off x="788306" y="2831882"/>
            <a:ext cx="5729515" cy="1862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Font typeface="Arial"/>
              <a:buNone/>
              <a:defRPr/>
            </a:pP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슬라이드 기능 (무한 순환 + 드래그/스와이프)</a:t>
            </a:r>
            <a:endParaRPr lang="en-US" altLang="ko-KR" sz="16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첫·마지막 슬라이드를 복제해 트랙 양 끝에 배치하고, 끝에 도달하면 애니메이션 없이 실제 위치로 점프해 끊김 없는 루프를 구현/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이동은 translateX()로 처리하며, 마우스·터치 이벤트로 드래그·스와이프를 지원하고 슬라이드 폭의 20% 이상 이동 시 페이지를 넘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김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410602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9838" y="598111"/>
            <a:ext cx="5499162" cy="542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bg1"/>
                </a:solidFill>
                <a:latin typeface="Speedee"/>
              </a:rPr>
              <a:t>04   Main </a:t>
            </a:r>
            <a:r>
              <a:rPr lang="ko-KR" altLang="en-US" sz="2000" b="1">
                <a:solidFill>
                  <a:schemeClr val="bg1"/>
                </a:solidFill>
                <a:latin typeface="Speedee"/>
              </a:rPr>
              <a:t>심화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 2</a:t>
            </a:r>
            <a:endParaRPr lang="en-US" altLang="ko-KR" sz="2000" b="1">
              <a:solidFill>
                <a:schemeClr val="bg1"/>
              </a:solidFill>
              <a:latin typeface="Speede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64520" y="875110"/>
            <a:ext cx="1555750" cy="26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Speedee"/>
              </a:rPr>
              <a:t>Create By</a:t>
            </a:r>
            <a:r>
              <a:rPr lang="ko-KR" altLang="en-US" sz="1200">
                <a:solidFill>
                  <a:schemeClr val="bg1"/>
                </a:solidFill>
                <a:latin typeface="Speedee"/>
              </a:rPr>
              <a:t> </a:t>
            </a:r>
            <a:r>
              <a:rPr lang="en-US" altLang="ko-KR" sz="1200">
                <a:solidFill>
                  <a:schemeClr val="bg1"/>
                </a:solidFill>
              </a:rPr>
              <a:t>l </a:t>
            </a:r>
            <a:r>
              <a:rPr lang="ko-KR" altLang="en-US" sz="1200" b="1">
                <a:solidFill>
                  <a:schemeClr val="bg1"/>
                </a:solidFill>
                <a:ea typeface="돋움"/>
              </a:rPr>
              <a:t>박성욱</a:t>
            </a:r>
            <a:endParaRPr lang="ko-KR" altLang="en-US" sz="1200" b="1">
              <a:solidFill>
                <a:schemeClr val="bg1"/>
              </a:solidFill>
              <a:ea typeface="돋움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37387" y="1270584"/>
            <a:ext cx="5054613" cy="5587416"/>
          </a:xfrm>
          <a:prstGeom prst="rect">
            <a:avLst/>
          </a:prstGeom>
        </p:spPr>
      </p:pic>
      <p:sp>
        <p:nvSpPr>
          <p:cNvPr id="15" name="TextBox 41"/>
          <p:cNvSpPr txBox="1"/>
          <p:nvPr/>
        </p:nvSpPr>
        <p:spPr>
          <a:xfrm>
            <a:off x="788306" y="2831882"/>
            <a:ext cx="5729515" cy="136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Font typeface="Arial"/>
              <a:buNone/>
              <a:defRPr/>
            </a:pP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타이머바 (자동재생 진행 바)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setInterval()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로 50ms마다 진행률을 증가시켜 5초 후 100%에 도달하면 다음 슬라이드로 전환.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진행 상황은 #fill 요소의 width로 표시하고, 사용자 조작 시 타이머를 초기화 후 재시작다.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71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50B1CF56-001F-CD2F-5542-63F6C27B0A89}"/>
              </a:ext>
            </a:extLst>
          </p:cNvPr>
          <p:cNvGrpSpPr/>
          <p:nvPr/>
        </p:nvGrpSpPr>
        <p:grpSpPr>
          <a:xfrm rot="231394">
            <a:off x="587510" y="862108"/>
            <a:ext cx="10287771" cy="4814006"/>
            <a:chOff x="1489891" y="1061349"/>
            <a:chExt cx="10720474" cy="497068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5D77EF3-FD9A-962D-48E2-F4D5E2909B2E}"/>
                </a:ext>
              </a:extLst>
            </p:cNvPr>
            <p:cNvSpPr/>
            <p:nvPr/>
          </p:nvSpPr>
          <p:spPr>
            <a:xfrm rot="800839">
              <a:off x="1489891" y="3285089"/>
              <a:ext cx="7146271" cy="437712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10A5D76-D61D-7D7D-F7AA-43A092149CA4}"/>
                </a:ext>
              </a:extLst>
            </p:cNvPr>
            <p:cNvGrpSpPr/>
            <p:nvPr/>
          </p:nvGrpSpPr>
          <p:grpSpPr>
            <a:xfrm>
              <a:off x="1876841" y="1061349"/>
              <a:ext cx="10333524" cy="4970685"/>
              <a:chOff x="1876841" y="1061349"/>
              <a:chExt cx="10333524" cy="4970685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A732432-5713-489D-D68D-68AAB7A28A28}"/>
                  </a:ext>
                </a:extLst>
              </p:cNvPr>
              <p:cNvSpPr/>
              <p:nvPr/>
            </p:nvSpPr>
            <p:spPr>
              <a:xfrm>
                <a:off x="1876841" y="3460371"/>
                <a:ext cx="9980518" cy="470231"/>
              </a:xfrm>
              <a:prstGeom prst="rect">
                <a:avLst/>
              </a:prstGeom>
              <a:solidFill>
                <a:srgbClr val="FFFF00"/>
              </a:solidFill>
              <a:ln w="63500">
                <a:solidFill>
                  <a:srgbClr val="FFC0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역할 분담 소개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EF77D66-AD54-223C-E640-717E8764E600}"/>
                  </a:ext>
                </a:extLst>
              </p:cNvPr>
              <p:cNvSpPr/>
              <p:nvPr/>
            </p:nvSpPr>
            <p:spPr>
              <a:xfrm rot="398099">
                <a:off x="2416574" y="4020361"/>
                <a:ext cx="9793791" cy="470231"/>
              </a:xfrm>
              <a:prstGeom prst="rect">
                <a:avLst/>
              </a:prstGeom>
              <a:solidFill>
                <a:srgbClr val="FFFF00"/>
              </a:solidFill>
              <a:ln w="63500">
                <a:solidFill>
                  <a:srgbClr val="FFC0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구현 내용 소개</a:t>
                </a: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9AAE10D-89A0-EBD6-9D1E-2FF59D2C9F60}"/>
                  </a:ext>
                </a:extLst>
              </p:cNvPr>
              <p:cNvGrpSpPr/>
              <p:nvPr/>
            </p:nvGrpSpPr>
            <p:grpSpPr>
              <a:xfrm>
                <a:off x="2333060" y="1061349"/>
                <a:ext cx="9257098" cy="4970685"/>
                <a:chOff x="2333060" y="1061349"/>
                <a:chExt cx="9257098" cy="4970685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FBDB7BEE-E2B8-0FEB-7E4A-F9D8DDC1CD03}"/>
                    </a:ext>
                  </a:extLst>
                </p:cNvPr>
                <p:cNvSpPr/>
                <p:nvPr/>
              </p:nvSpPr>
              <p:spPr>
                <a:xfrm rot="20780244">
                  <a:off x="3274650" y="1061349"/>
                  <a:ext cx="7016357" cy="702710"/>
                </a:xfrm>
                <a:prstGeom prst="rect">
                  <a:avLst/>
                </a:prstGeom>
                <a:solidFill>
                  <a:srgbClr val="FFFF00"/>
                </a:solidFill>
                <a:ln w="63500">
                  <a:solidFill>
                    <a:srgbClr val="FFC00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ko-KR" altLang="en-US" sz="4000" b="1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목차</a:t>
                  </a:r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34B73C0-F72B-44CD-5B9A-99D2C73B808E}"/>
                    </a:ext>
                  </a:extLst>
                </p:cNvPr>
                <p:cNvSpPr/>
                <p:nvPr/>
              </p:nvSpPr>
              <p:spPr>
                <a:xfrm rot="612615">
                  <a:off x="4118037" y="2775217"/>
                  <a:ext cx="4525652" cy="437712"/>
                </a:xfrm>
                <a:prstGeom prst="rect">
                  <a:avLst/>
                </a:prstGeom>
                <a:solidFill>
                  <a:srgbClr val="FFFF00"/>
                </a:solidFill>
                <a:ln w="63500">
                  <a:solidFill>
                    <a:srgbClr val="FFC000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b="1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F07AF199-AE27-F487-B56C-3C94964F4169}"/>
                    </a:ext>
                  </a:extLst>
                </p:cNvPr>
                <p:cNvSpPr/>
                <p:nvPr/>
              </p:nvSpPr>
              <p:spPr>
                <a:xfrm rot="20186917">
                  <a:off x="3304446" y="1209863"/>
                  <a:ext cx="4234444" cy="374000"/>
                </a:xfrm>
                <a:prstGeom prst="rect">
                  <a:avLst/>
                </a:prstGeom>
                <a:solidFill>
                  <a:srgbClr val="FFFF00"/>
                </a:solidFill>
                <a:ln w="63500">
                  <a:solidFill>
                    <a:srgbClr val="FFC000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b="1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09635E3F-1504-8A2C-BE0D-616E40AA97A5}"/>
                    </a:ext>
                  </a:extLst>
                </p:cNvPr>
                <p:cNvSpPr/>
                <p:nvPr/>
              </p:nvSpPr>
              <p:spPr>
                <a:xfrm rot="428287">
                  <a:off x="3378477" y="3077680"/>
                  <a:ext cx="4587858" cy="375301"/>
                </a:xfrm>
                <a:prstGeom prst="rect">
                  <a:avLst/>
                </a:prstGeom>
                <a:solidFill>
                  <a:srgbClr val="FFFF00"/>
                </a:solidFill>
                <a:ln w="63500">
                  <a:solidFill>
                    <a:srgbClr val="FFC000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b="1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ADE67E5C-0A75-88D1-18E4-EB6DD6B1577E}"/>
                    </a:ext>
                  </a:extLst>
                </p:cNvPr>
                <p:cNvSpPr/>
                <p:nvPr/>
              </p:nvSpPr>
              <p:spPr>
                <a:xfrm rot="939569">
                  <a:off x="3447577" y="5517147"/>
                  <a:ext cx="4525652" cy="514887"/>
                </a:xfrm>
                <a:prstGeom prst="rect">
                  <a:avLst/>
                </a:prstGeom>
                <a:solidFill>
                  <a:srgbClr val="FFFF00"/>
                </a:solidFill>
                <a:ln w="63500">
                  <a:solidFill>
                    <a:srgbClr val="FFC000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b="1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A87C436A-6514-F938-D148-5C5485636F4F}"/>
                    </a:ext>
                  </a:extLst>
                </p:cNvPr>
                <p:cNvSpPr/>
                <p:nvPr/>
              </p:nvSpPr>
              <p:spPr>
                <a:xfrm rot="20186917">
                  <a:off x="3932450" y="2724219"/>
                  <a:ext cx="4234444" cy="571034"/>
                </a:xfrm>
                <a:prstGeom prst="rect">
                  <a:avLst/>
                </a:prstGeom>
                <a:solidFill>
                  <a:srgbClr val="FFFF00"/>
                </a:solidFill>
                <a:ln w="63500">
                  <a:solidFill>
                    <a:srgbClr val="FFC000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b="1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85EE37BE-79BC-11C2-0323-C8D065D5C36C}"/>
                    </a:ext>
                  </a:extLst>
                </p:cNvPr>
                <p:cNvSpPr/>
                <p:nvPr/>
              </p:nvSpPr>
              <p:spPr>
                <a:xfrm rot="554764">
                  <a:off x="3582765" y="4345082"/>
                  <a:ext cx="4234444" cy="261625"/>
                </a:xfrm>
                <a:prstGeom prst="rect">
                  <a:avLst/>
                </a:prstGeom>
                <a:solidFill>
                  <a:srgbClr val="FFFF00"/>
                </a:solidFill>
                <a:ln w="63500">
                  <a:solidFill>
                    <a:srgbClr val="FFC000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b="1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64747BB0-D94B-6614-B91F-5FD6AA8287B9}"/>
                    </a:ext>
                  </a:extLst>
                </p:cNvPr>
                <p:cNvSpPr/>
                <p:nvPr/>
              </p:nvSpPr>
              <p:spPr>
                <a:xfrm rot="901689">
                  <a:off x="3353466" y="4419954"/>
                  <a:ext cx="5064386" cy="517815"/>
                </a:xfrm>
                <a:prstGeom prst="rect">
                  <a:avLst/>
                </a:prstGeom>
                <a:solidFill>
                  <a:srgbClr val="FFFF00"/>
                </a:solidFill>
                <a:ln w="63500">
                  <a:solidFill>
                    <a:srgbClr val="FFC000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b="1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04D2976F-DC41-9DCF-722A-8AFD718254EA}"/>
                    </a:ext>
                  </a:extLst>
                </p:cNvPr>
                <p:cNvSpPr/>
                <p:nvPr/>
              </p:nvSpPr>
              <p:spPr>
                <a:xfrm rot="20555805">
                  <a:off x="3234445" y="2199431"/>
                  <a:ext cx="5327705" cy="437712"/>
                </a:xfrm>
                <a:prstGeom prst="rect">
                  <a:avLst/>
                </a:prstGeom>
                <a:solidFill>
                  <a:srgbClr val="FFFF00"/>
                </a:solidFill>
                <a:ln w="63500">
                  <a:solidFill>
                    <a:srgbClr val="FFC000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b="1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7BF8BECD-BAFF-5E06-DE27-6A97A6D16800}"/>
                    </a:ext>
                  </a:extLst>
                </p:cNvPr>
                <p:cNvSpPr/>
                <p:nvPr/>
              </p:nvSpPr>
              <p:spPr>
                <a:xfrm rot="21211023">
                  <a:off x="4208222" y="2599340"/>
                  <a:ext cx="5252745" cy="437712"/>
                </a:xfrm>
                <a:prstGeom prst="rect">
                  <a:avLst/>
                </a:prstGeom>
                <a:solidFill>
                  <a:srgbClr val="FFFF00"/>
                </a:solidFill>
                <a:ln w="63500">
                  <a:solidFill>
                    <a:srgbClr val="FFC000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b="1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371054E5-C1E0-CE91-07DE-B1A11DAF006B}"/>
                    </a:ext>
                  </a:extLst>
                </p:cNvPr>
                <p:cNvSpPr/>
                <p:nvPr/>
              </p:nvSpPr>
              <p:spPr>
                <a:xfrm rot="817291">
                  <a:off x="4018561" y="5108933"/>
                  <a:ext cx="3878654" cy="543064"/>
                </a:xfrm>
                <a:prstGeom prst="rect">
                  <a:avLst/>
                </a:prstGeom>
                <a:solidFill>
                  <a:srgbClr val="FFFF00"/>
                </a:solidFill>
                <a:ln w="63500">
                  <a:solidFill>
                    <a:srgbClr val="FFC000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b="1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13F315FA-9EEA-33EE-58FB-9658BDC5E331}"/>
                    </a:ext>
                  </a:extLst>
                </p:cNvPr>
                <p:cNvSpPr/>
                <p:nvPr/>
              </p:nvSpPr>
              <p:spPr>
                <a:xfrm>
                  <a:off x="3111578" y="3780347"/>
                  <a:ext cx="5346233" cy="261625"/>
                </a:xfrm>
                <a:prstGeom prst="rect">
                  <a:avLst/>
                </a:prstGeom>
                <a:solidFill>
                  <a:srgbClr val="FFFF00"/>
                </a:solidFill>
                <a:ln w="63500">
                  <a:solidFill>
                    <a:srgbClr val="FFC000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b="1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70E4B14C-D7BC-50B7-FF59-EC482DC2ECB5}"/>
                    </a:ext>
                  </a:extLst>
                </p:cNvPr>
                <p:cNvSpPr/>
                <p:nvPr/>
              </p:nvSpPr>
              <p:spPr>
                <a:xfrm rot="21193764">
                  <a:off x="3327282" y="1880395"/>
                  <a:ext cx="7804040" cy="470231"/>
                </a:xfrm>
                <a:prstGeom prst="rect">
                  <a:avLst/>
                </a:prstGeom>
                <a:solidFill>
                  <a:srgbClr val="FFFF00"/>
                </a:solidFill>
                <a:ln w="63500">
                  <a:solidFill>
                    <a:srgbClr val="FFC00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ko-KR" altLang="en-US" b="1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프로젝트 개요</a:t>
                  </a: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EED2C8C2-0155-6885-C7D9-52798E64DCCB}"/>
                    </a:ext>
                  </a:extLst>
                </p:cNvPr>
                <p:cNvSpPr/>
                <p:nvPr/>
              </p:nvSpPr>
              <p:spPr>
                <a:xfrm rot="21429632">
                  <a:off x="2333060" y="2644604"/>
                  <a:ext cx="9257098" cy="470231"/>
                </a:xfrm>
                <a:prstGeom prst="rect">
                  <a:avLst/>
                </a:prstGeom>
                <a:solidFill>
                  <a:srgbClr val="FFFF00"/>
                </a:solidFill>
                <a:ln w="63500">
                  <a:solidFill>
                    <a:srgbClr val="FFC00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ko-KR" altLang="en-US" b="1" dirty="0" err="1">
                      <a:solidFill>
                        <a:schemeClr val="tx1"/>
                      </a:solidFill>
                      <a:latin typeface="+mj-ea"/>
                      <a:ea typeface="+mj-ea"/>
                    </a:rPr>
                    <a:t>타겟사이트</a:t>
                  </a:r>
                  <a:r>
                    <a:rPr lang="ko-KR" altLang="en-US" b="1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 분석</a:t>
                  </a: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93ABBECE-1F16-8C7A-1976-A1158A8D5525}"/>
                    </a:ext>
                  </a:extLst>
                </p:cNvPr>
                <p:cNvSpPr/>
                <p:nvPr/>
              </p:nvSpPr>
              <p:spPr>
                <a:xfrm rot="583805">
                  <a:off x="2814893" y="4802970"/>
                  <a:ext cx="8652698" cy="470231"/>
                </a:xfrm>
                <a:prstGeom prst="rect">
                  <a:avLst/>
                </a:prstGeom>
                <a:solidFill>
                  <a:srgbClr val="FFFF00"/>
                </a:solidFill>
                <a:ln w="63500">
                  <a:solidFill>
                    <a:srgbClr val="FFC00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ko-KR" altLang="en-US" b="1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결과물 시현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358D641A-958F-FB3B-8E32-54EB8DFFDF43}"/>
                    </a:ext>
                  </a:extLst>
                </p:cNvPr>
                <p:cNvSpPr/>
                <p:nvPr/>
              </p:nvSpPr>
              <p:spPr>
                <a:xfrm rot="21402607">
                  <a:off x="3791970" y="5221855"/>
                  <a:ext cx="3878654" cy="437712"/>
                </a:xfrm>
                <a:prstGeom prst="rect">
                  <a:avLst/>
                </a:prstGeom>
                <a:solidFill>
                  <a:srgbClr val="FFFF00"/>
                </a:solidFill>
                <a:ln w="63500">
                  <a:solidFill>
                    <a:srgbClr val="FFC000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b="1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CCD0E6C-D683-1B57-567A-71E8822D4B16}"/>
              </a:ext>
            </a:extLst>
          </p:cNvPr>
          <p:cNvGrpSpPr/>
          <p:nvPr/>
        </p:nvGrpSpPr>
        <p:grpSpPr>
          <a:xfrm rot="20996209">
            <a:off x="-486204" y="1183932"/>
            <a:ext cx="5073760" cy="5262130"/>
            <a:chOff x="-70680" y="781878"/>
            <a:chExt cx="5848627" cy="543339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A17C5F-D2C7-36FC-1F57-622128FEE729}"/>
                </a:ext>
              </a:extLst>
            </p:cNvPr>
            <p:cNvSpPr/>
            <p:nvPr/>
          </p:nvSpPr>
          <p:spPr>
            <a:xfrm>
              <a:off x="-70680" y="781878"/>
              <a:ext cx="5848627" cy="5433392"/>
            </a:xfrm>
            <a:custGeom>
              <a:avLst/>
              <a:gdLst>
                <a:gd name="connsiteX0" fmla="*/ 0 w 4412974"/>
                <a:gd name="connsiteY0" fmla="*/ 0 h 3794539"/>
                <a:gd name="connsiteX1" fmla="*/ 4412974 w 4412974"/>
                <a:gd name="connsiteY1" fmla="*/ 0 h 3794539"/>
                <a:gd name="connsiteX2" fmla="*/ 4412974 w 4412974"/>
                <a:gd name="connsiteY2" fmla="*/ 3794539 h 3794539"/>
                <a:gd name="connsiteX3" fmla="*/ 0 w 4412974"/>
                <a:gd name="connsiteY3" fmla="*/ 3794539 h 3794539"/>
                <a:gd name="connsiteX4" fmla="*/ 0 w 4412974"/>
                <a:gd name="connsiteY4" fmla="*/ 0 h 3794539"/>
                <a:gd name="connsiteX0" fmla="*/ 8834 w 4421808"/>
                <a:gd name="connsiteY0" fmla="*/ 0 h 3794539"/>
                <a:gd name="connsiteX1" fmla="*/ 4421808 w 4421808"/>
                <a:gd name="connsiteY1" fmla="*/ 0 h 3794539"/>
                <a:gd name="connsiteX2" fmla="*/ 4421808 w 4421808"/>
                <a:gd name="connsiteY2" fmla="*/ 3794539 h 3794539"/>
                <a:gd name="connsiteX3" fmla="*/ 0 w 4421808"/>
                <a:gd name="connsiteY3" fmla="*/ 3140765 h 3794539"/>
                <a:gd name="connsiteX4" fmla="*/ 8834 w 4421808"/>
                <a:gd name="connsiteY4" fmla="*/ 0 h 3794539"/>
                <a:gd name="connsiteX0" fmla="*/ 4417 w 4421808"/>
                <a:gd name="connsiteY0" fmla="*/ 781878 h 3794539"/>
                <a:gd name="connsiteX1" fmla="*/ 4421808 w 4421808"/>
                <a:gd name="connsiteY1" fmla="*/ 0 h 3794539"/>
                <a:gd name="connsiteX2" fmla="*/ 4421808 w 4421808"/>
                <a:gd name="connsiteY2" fmla="*/ 3794539 h 3794539"/>
                <a:gd name="connsiteX3" fmla="*/ 0 w 4421808"/>
                <a:gd name="connsiteY3" fmla="*/ 3140765 h 3794539"/>
                <a:gd name="connsiteX4" fmla="*/ 4417 w 4421808"/>
                <a:gd name="connsiteY4" fmla="*/ 781878 h 3794539"/>
                <a:gd name="connsiteX0" fmla="*/ 39757 w 4421808"/>
                <a:gd name="connsiteY0" fmla="*/ 437322 h 3794539"/>
                <a:gd name="connsiteX1" fmla="*/ 4421808 w 4421808"/>
                <a:gd name="connsiteY1" fmla="*/ 0 h 3794539"/>
                <a:gd name="connsiteX2" fmla="*/ 4421808 w 4421808"/>
                <a:gd name="connsiteY2" fmla="*/ 3794539 h 3794539"/>
                <a:gd name="connsiteX3" fmla="*/ 0 w 4421808"/>
                <a:gd name="connsiteY3" fmla="*/ 3140765 h 3794539"/>
                <a:gd name="connsiteX4" fmla="*/ 39757 w 4421808"/>
                <a:gd name="connsiteY4" fmla="*/ 437322 h 3794539"/>
                <a:gd name="connsiteX0" fmla="*/ 35340 w 4417391"/>
                <a:gd name="connsiteY0" fmla="*/ 437322 h 3794539"/>
                <a:gd name="connsiteX1" fmla="*/ 4417391 w 4417391"/>
                <a:gd name="connsiteY1" fmla="*/ 0 h 3794539"/>
                <a:gd name="connsiteX2" fmla="*/ 4417391 w 4417391"/>
                <a:gd name="connsiteY2" fmla="*/ 3794539 h 3794539"/>
                <a:gd name="connsiteX3" fmla="*/ 0 w 4417391"/>
                <a:gd name="connsiteY3" fmla="*/ 3520661 h 3794539"/>
                <a:gd name="connsiteX4" fmla="*/ 35340 w 4417391"/>
                <a:gd name="connsiteY4" fmla="*/ 437322 h 3794539"/>
                <a:gd name="connsiteX0" fmla="*/ 4419 w 4386470"/>
                <a:gd name="connsiteY0" fmla="*/ 437322 h 3794539"/>
                <a:gd name="connsiteX1" fmla="*/ 4386470 w 4386470"/>
                <a:gd name="connsiteY1" fmla="*/ 0 h 3794539"/>
                <a:gd name="connsiteX2" fmla="*/ 4386470 w 4386470"/>
                <a:gd name="connsiteY2" fmla="*/ 3794539 h 3794539"/>
                <a:gd name="connsiteX3" fmla="*/ 0 w 4386470"/>
                <a:gd name="connsiteY3" fmla="*/ 3498574 h 3794539"/>
                <a:gd name="connsiteX4" fmla="*/ 4419 w 4386470"/>
                <a:gd name="connsiteY4" fmla="*/ 437322 h 3794539"/>
                <a:gd name="connsiteX0" fmla="*/ 4419 w 4386470"/>
                <a:gd name="connsiteY0" fmla="*/ 437322 h 3794539"/>
                <a:gd name="connsiteX1" fmla="*/ 4386470 w 4386470"/>
                <a:gd name="connsiteY1" fmla="*/ 0 h 3794539"/>
                <a:gd name="connsiteX2" fmla="*/ 4386470 w 4386470"/>
                <a:gd name="connsiteY2" fmla="*/ 3794539 h 3794539"/>
                <a:gd name="connsiteX3" fmla="*/ 0 w 4386470"/>
                <a:gd name="connsiteY3" fmla="*/ 3498574 h 3794539"/>
                <a:gd name="connsiteX4" fmla="*/ 4419 w 4386470"/>
                <a:gd name="connsiteY4" fmla="*/ 437322 h 3794539"/>
                <a:gd name="connsiteX0" fmla="*/ 4419 w 4386470"/>
                <a:gd name="connsiteY0" fmla="*/ 437322 h 3794539"/>
                <a:gd name="connsiteX1" fmla="*/ 4386470 w 4386470"/>
                <a:gd name="connsiteY1" fmla="*/ 0 h 3794539"/>
                <a:gd name="connsiteX2" fmla="*/ 4386470 w 4386470"/>
                <a:gd name="connsiteY2" fmla="*/ 3794539 h 3794539"/>
                <a:gd name="connsiteX3" fmla="*/ 0 w 4386470"/>
                <a:gd name="connsiteY3" fmla="*/ 3498574 h 3794539"/>
                <a:gd name="connsiteX4" fmla="*/ 4419 w 4386470"/>
                <a:gd name="connsiteY4" fmla="*/ 437322 h 3794539"/>
                <a:gd name="connsiteX0" fmla="*/ 4419 w 4386470"/>
                <a:gd name="connsiteY0" fmla="*/ 437322 h 3794539"/>
                <a:gd name="connsiteX1" fmla="*/ 4386470 w 4386470"/>
                <a:gd name="connsiteY1" fmla="*/ 0 h 3794539"/>
                <a:gd name="connsiteX2" fmla="*/ 4386470 w 4386470"/>
                <a:gd name="connsiteY2" fmla="*/ 3794539 h 3794539"/>
                <a:gd name="connsiteX3" fmla="*/ 0 w 4386470"/>
                <a:gd name="connsiteY3" fmla="*/ 3498574 h 3794539"/>
                <a:gd name="connsiteX4" fmla="*/ 4419 w 4386470"/>
                <a:gd name="connsiteY4" fmla="*/ 437322 h 3794539"/>
                <a:gd name="connsiteX0" fmla="*/ 4419 w 4386470"/>
                <a:gd name="connsiteY0" fmla="*/ 437322 h 3794539"/>
                <a:gd name="connsiteX1" fmla="*/ 4386470 w 4386470"/>
                <a:gd name="connsiteY1" fmla="*/ 0 h 3794539"/>
                <a:gd name="connsiteX2" fmla="*/ 4386470 w 4386470"/>
                <a:gd name="connsiteY2" fmla="*/ 3794539 h 3794539"/>
                <a:gd name="connsiteX3" fmla="*/ 0 w 4386470"/>
                <a:gd name="connsiteY3" fmla="*/ 3498574 h 3794539"/>
                <a:gd name="connsiteX4" fmla="*/ 4419 w 4386470"/>
                <a:gd name="connsiteY4" fmla="*/ 437322 h 3794539"/>
                <a:gd name="connsiteX0" fmla="*/ 4419 w 4386470"/>
                <a:gd name="connsiteY0" fmla="*/ 437322 h 3794539"/>
                <a:gd name="connsiteX1" fmla="*/ 4386470 w 4386470"/>
                <a:gd name="connsiteY1" fmla="*/ 0 h 3794539"/>
                <a:gd name="connsiteX2" fmla="*/ 4386470 w 4386470"/>
                <a:gd name="connsiteY2" fmla="*/ 3794539 h 3794539"/>
                <a:gd name="connsiteX3" fmla="*/ 0 w 4386470"/>
                <a:gd name="connsiteY3" fmla="*/ 3498574 h 3794539"/>
                <a:gd name="connsiteX4" fmla="*/ 4419 w 4386470"/>
                <a:gd name="connsiteY4" fmla="*/ 437322 h 379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6470" h="3794539">
                  <a:moveTo>
                    <a:pt x="4419" y="437322"/>
                  </a:moveTo>
                  <a:lnTo>
                    <a:pt x="4386470" y="0"/>
                  </a:lnTo>
                  <a:cubicBezTo>
                    <a:pt x="3985968" y="1286933"/>
                    <a:pt x="3876304" y="2551779"/>
                    <a:pt x="4386470" y="3794539"/>
                  </a:cubicBezTo>
                  <a:lnTo>
                    <a:pt x="0" y="3498574"/>
                  </a:lnTo>
                  <a:cubicBezTo>
                    <a:pt x="2945" y="2451652"/>
                    <a:pt x="1474" y="1484244"/>
                    <a:pt x="4419" y="437322"/>
                  </a:cubicBezTo>
                  <a:close/>
                </a:path>
              </a:pathLst>
            </a:custGeom>
            <a:solidFill>
              <a:srgbClr val="FF0000"/>
            </a:solidFill>
            <a:ln w="63500">
              <a:solidFill>
                <a:srgbClr val="C00000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 descr="노랑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96ADD27-6EE4-BB08-C977-A8C99F724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24201" y="2168830"/>
              <a:ext cx="3016149" cy="2831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2766307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8804055" y="3652047"/>
            <a:ext cx="3387945" cy="3205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97136" y="1277382"/>
            <a:ext cx="4694863" cy="266324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9838" y="598111"/>
            <a:ext cx="5499162" cy="542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bg1"/>
                </a:solidFill>
                <a:latin typeface="Speedee"/>
              </a:rPr>
              <a:t>04   Main </a:t>
            </a:r>
            <a:r>
              <a:rPr lang="ko-KR" altLang="en-US" sz="2000" b="1">
                <a:solidFill>
                  <a:schemeClr val="bg1"/>
                </a:solidFill>
                <a:latin typeface="Speedee"/>
              </a:rPr>
              <a:t>심화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 3</a:t>
            </a:r>
            <a:endParaRPr lang="en-US" altLang="ko-KR" sz="2000" b="1">
              <a:solidFill>
                <a:schemeClr val="bg1"/>
              </a:solidFill>
              <a:latin typeface="Speede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64520" y="875110"/>
            <a:ext cx="1555750" cy="26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Speedee"/>
              </a:rPr>
              <a:t>Create By</a:t>
            </a:r>
            <a:r>
              <a:rPr lang="ko-KR" altLang="en-US" sz="1200">
                <a:solidFill>
                  <a:schemeClr val="bg1"/>
                </a:solidFill>
                <a:latin typeface="Speedee"/>
              </a:rPr>
              <a:t> </a:t>
            </a:r>
            <a:r>
              <a:rPr lang="en-US" altLang="ko-KR" sz="1200">
                <a:solidFill>
                  <a:schemeClr val="bg1"/>
                </a:solidFill>
              </a:rPr>
              <a:t>l </a:t>
            </a:r>
            <a:r>
              <a:rPr lang="ko-KR" altLang="en-US" sz="1200" b="1">
                <a:solidFill>
                  <a:schemeClr val="bg1"/>
                </a:solidFill>
                <a:ea typeface="돋움"/>
              </a:rPr>
              <a:t>박성욱</a:t>
            </a:r>
            <a:endParaRPr lang="ko-KR" altLang="en-US" sz="1200" b="1">
              <a:solidFill>
                <a:schemeClr val="bg1"/>
              </a:solidFill>
              <a:ea typeface="돋움"/>
            </a:endParaRPr>
          </a:p>
        </p:txBody>
      </p:sp>
      <p:sp>
        <p:nvSpPr>
          <p:cNvPr id="15" name="TextBox 41"/>
          <p:cNvSpPr txBox="1"/>
          <p:nvPr/>
        </p:nvSpPr>
        <p:spPr>
          <a:xfrm>
            <a:off x="1076271" y="2499614"/>
            <a:ext cx="5729515" cy="112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Font typeface="Arial"/>
              <a:buNone/>
              <a:defRPr/>
            </a:pP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더보기 버튼 (목록 점진 노출)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페이지 로드 시 항목을 숨기고, 버튼 클릭 시 6개씩 순차적으로 표시.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모든 항목이 표시되면 버튼을 숨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김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72009" y="1276204"/>
            <a:ext cx="4519991" cy="253349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25266" y="3859529"/>
            <a:ext cx="3166734" cy="2913188"/>
          </a:xfrm>
          <a:prstGeom prst="rect">
            <a:avLst/>
          </a:prstGeom>
        </p:spPr>
      </p:pic>
      <p:sp>
        <p:nvSpPr>
          <p:cNvPr id="21" name="TextBox 41"/>
          <p:cNvSpPr txBox="1"/>
          <p:nvPr/>
        </p:nvSpPr>
        <p:spPr>
          <a:xfrm>
            <a:off x="2203322" y="4479484"/>
            <a:ext cx="5729515" cy="1128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Font typeface="Arial"/>
              <a:buNone/>
              <a:defRPr/>
            </a:pP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아코디언 기능(클릭 시 여닫기)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질문 클릭 시 해당 답변 영역을 열고 닫으며, CSS 클래스 토글과 aria-expanded 속성으로 상태를 표시.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singleOpen 옵션 시 다른 항목은 자동으로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종료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031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3FB49-AF6F-4460-81A9-D1A1E8D86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F68B97-0466-FB18-483F-11B2E12DE66A}"/>
              </a:ext>
            </a:extLst>
          </p:cNvPr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2ADCD7-37DA-5CA1-0ECC-52DB35A2BA1E}"/>
              </a:ext>
            </a:extLst>
          </p:cNvPr>
          <p:cNvSpPr txBox="1"/>
          <p:nvPr/>
        </p:nvSpPr>
        <p:spPr>
          <a:xfrm>
            <a:off x="469838" y="598111"/>
            <a:ext cx="5499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Speedee" panose="020B0803030502020204" pitchFamily="34" charset="0"/>
              </a:rPr>
              <a:t>05   Menu, What’s New</a:t>
            </a:r>
            <a:endParaRPr lang="ko-KR" altLang="en-US" sz="2000" b="1" dirty="0">
              <a:solidFill>
                <a:schemeClr val="bg1"/>
              </a:solidFill>
              <a:latin typeface="Speedee" panose="020B0803030502020204" pitchFamily="34" charset="0"/>
            </a:endParaRPr>
          </a:p>
        </p:txBody>
      </p:sp>
      <p:pic>
        <p:nvPicPr>
          <p:cNvPr id="6" name="그림 5" descr="텍스트, 음식, 패스트푸드, 샌드위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6BBA09-D3BF-9E48-5110-120006344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29" y="1783151"/>
            <a:ext cx="4089314" cy="350770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7498A4D-0B44-3281-F546-2224D940267A}"/>
              </a:ext>
            </a:extLst>
          </p:cNvPr>
          <p:cNvSpPr/>
          <p:nvPr/>
        </p:nvSpPr>
        <p:spPr>
          <a:xfrm>
            <a:off x="6480204" y="1783151"/>
            <a:ext cx="4151767" cy="30656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Div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14EF8B-1BF2-FE21-6E60-5F65F619C72E}"/>
              </a:ext>
            </a:extLst>
          </p:cNvPr>
          <p:cNvSpPr/>
          <p:nvPr/>
        </p:nvSpPr>
        <p:spPr>
          <a:xfrm>
            <a:off x="6480204" y="2206909"/>
            <a:ext cx="4151767" cy="2472426"/>
          </a:xfrm>
          <a:prstGeom prst="rect">
            <a:avLst/>
          </a:prstGeom>
          <a:solidFill>
            <a:schemeClr val="bg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div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33E8DBE-B563-C5A2-DE12-1922C234F092}"/>
              </a:ext>
            </a:extLst>
          </p:cNvPr>
          <p:cNvGrpSpPr/>
          <p:nvPr/>
        </p:nvGrpSpPr>
        <p:grpSpPr>
          <a:xfrm>
            <a:off x="8228754" y="4871561"/>
            <a:ext cx="654666" cy="511388"/>
            <a:chOff x="9599977" y="4738826"/>
            <a:chExt cx="654666" cy="51138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C41DA69-5771-A156-A77C-968871738E55}"/>
                </a:ext>
              </a:extLst>
            </p:cNvPr>
            <p:cNvSpPr/>
            <p:nvPr/>
          </p:nvSpPr>
          <p:spPr>
            <a:xfrm>
              <a:off x="9671616" y="4738826"/>
              <a:ext cx="511388" cy="51138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1C3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670F23-CFC7-782A-E61D-D264DA14D679}"/>
                </a:ext>
              </a:extLst>
            </p:cNvPr>
            <p:cNvSpPr txBox="1"/>
            <p:nvPr/>
          </p:nvSpPr>
          <p:spPr>
            <a:xfrm>
              <a:off x="9599977" y="4856020"/>
              <a:ext cx="65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button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B5B9CF3-BF5E-6D71-35D9-EC9E150A3004}"/>
              </a:ext>
            </a:extLst>
          </p:cNvPr>
          <p:cNvGrpSpPr/>
          <p:nvPr/>
        </p:nvGrpSpPr>
        <p:grpSpPr>
          <a:xfrm>
            <a:off x="6480204" y="1781945"/>
            <a:ext cx="4151767" cy="2750070"/>
            <a:chOff x="7491593" y="1689850"/>
            <a:chExt cx="4151767" cy="275007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EBD1B3-9344-79B9-1CBA-72ADD6D426BF}"/>
                </a:ext>
              </a:extLst>
            </p:cNvPr>
            <p:cNvSpPr/>
            <p:nvPr/>
          </p:nvSpPr>
          <p:spPr>
            <a:xfrm>
              <a:off x="7491593" y="1689850"/>
              <a:ext cx="4151767" cy="30777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Toggle 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EDFAC00-B6A4-2172-8C9F-950197E94DE4}"/>
                </a:ext>
              </a:extLst>
            </p:cNvPr>
            <p:cNvSpPr/>
            <p:nvPr/>
          </p:nvSpPr>
          <p:spPr>
            <a:xfrm>
              <a:off x="7598661" y="2189845"/>
              <a:ext cx="3938019" cy="2250075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</a:rPr>
                <a:t>Ul 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F5F3568-8E96-A0E7-B6AF-813ADB84C820}"/>
                </a:ext>
              </a:extLst>
            </p:cNvPr>
            <p:cNvSpPr/>
            <p:nvPr/>
          </p:nvSpPr>
          <p:spPr>
            <a:xfrm>
              <a:off x="7837033" y="2563360"/>
              <a:ext cx="1078367" cy="73557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</a:rPr>
                <a:t>li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55D3559-C479-4D96-97DB-F98B8815AB72}"/>
                </a:ext>
              </a:extLst>
            </p:cNvPr>
            <p:cNvSpPr/>
            <p:nvPr/>
          </p:nvSpPr>
          <p:spPr>
            <a:xfrm>
              <a:off x="9043532" y="2563360"/>
              <a:ext cx="1078367" cy="73557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</a:rPr>
                <a:t>li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CB694A2-484C-828C-0D91-E4A639463A69}"/>
                </a:ext>
              </a:extLst>
            </p:cNvPr>
            <p:cNvSpPr/>
            <p:nvPr/>
          </p:nvSpPr>
          <p:spPr>
            <a:xfrm>
              <a:off x="10297726" y="2563359"/>
              <a:ext cx="1078367" cy="73557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</a:rPr>
                <a:t>li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1EE0CA9-8D77-0220-6664-857506FD32CF}"/>
                </a:ext>
              </a:extLst>
            </p:cNvPr>
            <p:cNvSpPr/>
            <p:nvPr/>
          </p:nvSpPr>
          <p:spPr>
            <a:xfrm>
              <a:off x="7837033" y="3544559"/>
              <a:ext cx="1078367" cy="73557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</a:rPr>
                <a:t>li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467634D-AF14-EBB9-0D5B-E5854710AFC8}"/>
                </a:ext>
              </a:extLst>
            </p:cNvPr>
            <p:cNvSpPr/>
            <p:nvPr/>
          </p:nvSpPr>
          <p:spPr>
            <a:xfrm>
              <a:off x="9043532" y="3544559"/>
              <a:ext cx="1078367" cy="73557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</a:rPr>
                <a:t>li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0C77113-F574-52D2-7B1B-7D454A3E5E7A}"/>
                </a:ext>
              </a:extLst>
            </p:cNvPr>
            <p:cNvSpPr/>
            <p:nvPr/>
          </p:nvSpPr>
          <p:spPr>
            <a:xfrm>
              <a:off x="10297726" y="3544558"/>
              <a:ext cx="1078367" cy="73557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</a:rPr>
                <a:t>li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9D7980-C0F2-1664-54EE-A2B46E436B8D}"/>
              </a:ext>
            </a:extLst>
          </p:cNvPr>
          <p:cNvGrpSpPr/>
          <p:nvPr/>
        </p:nvGrpSpPr>
        <p:grpSpPr>
          <a:xfrm>
            <a:off x="971371" y="1282700"/>
            <a:ext cx="3319592" cy="3304540"/>
            <a:chOff x="971371" y="1282700"/>
            <a:chExt cx="3319592" cy="330454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62DC1E4-1AF7-F8FF-EFA9-2C3A894E1778}"/>
                </a:ext>
              </a:extLst>
            </p:cNvPr>
            <p:cNvSpPr/>
            <p:nvPr/>
          </p:nvSpPr>
          <p:spPr>
            <a:xfrm>
              <a:off x="971371" y="1289448"/>
              <a:ext cx="1595730" cy="32977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200000"/>
                </a:lnSpc>
              </a:pPr>
              <a:r>
                <a:rPr lang="ko-KR" altLang="en-US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버거</a:t>
              </a:r>
              <a:endParaRPr lang="en-US" altLang="ko-KR" sz="1400" b="1" u="sng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400" b="1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맥런치</a:t>
              </a:r>
              <a:endParaRPr lang="en-US" altLang="ko-KR" sz="1400" b="1" u="sng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400" b="1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맥모닝</a:t>
              </a:r>
              <a:endParaRPr lang="en-US" altLang="ko-KR" sz="1400" b="1" u="sng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400" b="1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해피</a:t>
              </a:r>
              <a:r>
                <a:rPr lang="ko-KR" altLang="en-US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스낵</a:t>
              </a:r>
              <a:endParaRPr lang="en-US" altLang="ko-KR" sz="1400" b="1" u="sng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사이드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&amp; </a:t>
              </a:r>
              <a:r>
                <a:rPr lang="ko-KR" altLang="en-US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디저트</a:t>
              </a:r>
              <a:endParaRPr lang="en-US" altLang="ko-KR" sz="1400" b="1" u="sng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400" b="1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맥카페</a:t>
              </a:r>
              <a:r>
                <a:rPr lang="ko-KR" altLang="en-US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&amp; </a:t>
              </a:r>
              <a:r>
                <a:rPr lang="ko-KR" altLang="en-US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음료</a:t>
              </a:r>
              <a:endParaRPr lang="en-US" altLang="ko-KR" sz="1400" b="1" u="sng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400" b="1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해피밀</a:t>
              </a:r>
              <a:endParaRPr lang="ko-KR" alt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FD3EE7-D3F1-2D44-C8E8-3BE31BA49FB0}"/>
                </a:ext>
              </a:extLst>
            </p:cNvPr>
            <p:cNvSpPr/>
            <p:nvPr/>
          </p:nvSpPr>
          <p:spPr>
            <a:xfrm>
              <a:off x="2695233" y="1282700"/>
              <a:ext cx="1595730" cy="32977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200000"/>
                </a:lnSpc>
              </a:pPr>
              <a:r>
                <a:rPr lang="ko-KR" altLang="en-US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프로모션</a:t>
              </a:r>
              <a:endParaRPr lang="en-US" altLang="ko-KR" sz="1400" b="1" u="sng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</a:rPr>
                <a:t>새로운 소식</a:t>
              </a:r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이달의 </a:t>
              </a:r>
              <a:r>
                <a:rPr lang="ko-KR" altLang="en-US" sz="1400" b="1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해피밀</a:t>
              </a:r>
              <a:endParaRPr lang="ko-KR" alt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48111ED-3FE6-217C-8EBE-DC237CF8825B}"/>
              </a:ext>
            </a:extLst>
          </p:cNvPr>
          <p:cNvSpPr txBox="1"/>
          <p:nvPr/>
        </p:nvSpPr>
        <p:spPr>
          <a:xfrm>
            <a:off x="10764520" y="875110"/>
            <a:ext cx="155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Speedee" panose="020B0803030502020204" pitchFamily="34" charset="0"/>
              </a:rPr>
              <a:t>Create By</a:t>
            </a:r>
            <a:r>
              <a:rPr lang="ko-KR" altLang="en-US" sz="1200" dirty="0">
                <a:solidFill>
                  <a:schemeClr val="bg1"/>
                </a:solidFill>
                <a:latin typeface="Speedee" panose="020B08030305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l </a:t>
            </a:r>
            <a:r>
              <a:rPr lang="ko-KR" altLang="en-US" sz="1200" b="1" dirty="0">
                <a:solidFill>
                  <a:schemeClr val="bg1"/>
                </a:solidFill>
                <a:ea typeface="돋움" panose="020B0600000101010101" pitchFamily="50" charset="-127"/>
              </a:rPr>
              <a:t>손민영</a:t>
            </a:r>
          </a:p>
        </p:txBody>
      </p:sp>
    </p:spTree>
    <p:extLst>
      <p:ext uri="{BB962C8B-B14F-4D97-AF65-F5344CB8AC3E}">
        <p14:creationId xmlns:p14="http://schemas.microsoft.com/office/powerpoint/2010/main" val="348208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E4ED4-785A-FE7B-64CB-ACD0A335E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922F6EC-E85B-E35F-B2BA-C0F143A3503F}"/>
              </a:ext>
            </a:extLst>
          </p:cNvPr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37DE4A-AEBF-784C-888F-538A84F7357C}"/>
              </a:ext>
            </a:extLst>
          </p:cNvPr>
          <p:cNvSpPr txBox="1"/>
          <p:nvPr/>
        </p:nvSpPr>
        <p:spPr>
          <a:xfrm>
            <a:off x="469838" y="598111"/>
            <a:ext cx="5499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Speedee" panose="020B0803030502020204" pitchFamily="34" charset="0"/>
              </a:rPr>
              <a:t>05   Menu, What’s New</a:t>
            </a:r>
            <a:r>
              <a:rPr lang="en-US" altLang="ko-KR" sz="2000" b="1" dirty="0">
                <a:solidFill>
                  <a:schemeClr val="bg1"/>
                </a:solidFill>
                <a:latin typeface="Speedee" panose="020B0803030502020204" pitchFamily="34" charset="0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Speedee" panose="020B0803030502020204" pitchFamily="34" charset="0"/>
              </a:rPr>
              <a:t>심화 </a:t>
            </a:r>
            <a:r>
              <a:rPr lang="en-US" altLang="ko-KR" sz="2000" b="1" dirty="0">
                <a:solidFill>
                  <a:schemeClr val="bg1"/>
                </a:solidFill>
                <a:latin typeface="Speedee" panose="020B0803030502020204" pitchFamily="34" charset="0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Speedee" panose="020B0803030502020204" pitchFamily="34" charset="0"/>
            </a:endParaRPr>
          </a:p>
        </p:txBody>
      </p:sp>
      <p:pic>
        <p:nvPicPr>
          <p:cNvPr id="9" name="그림 8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03D0991-DA27-FD01-9456-C6ACAC04A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720" y="1282700"/>
            <a:ext cx="3129280" cy="55666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8762D3-4490-94AE-12CC-F30A1EF0725D}"/>
              </a:ext>
            </a:extLst>
          </p:cNvPr>
          <p:cNvSpPr txBox="1"/>
          <p:nvPr/>
        </p:nvSpPr>
        <p:spPr>
          <a:xfrm>
            <a:off x="1859280" y="2682240"/>
            <a:ext cx="6665607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txt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 데이터 로드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fetch() + async/await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메뉴 데이터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txt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비동기 로드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split()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줄바꿈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구분자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기준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분리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→ 메뉴 객체 배열 생성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단품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세트 메뉴별 개수 출력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UI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생성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스타일 적용 함수 호출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96012E-83CF-5920-BDD9-8DAAC0D829EB}"/>
              </a:ext>
            </a:extLst>
          </p:cNvPr>
          <p:cNvSpPr txBox="1"/>
          <p:nvPr/>
        </p:nvSpPr>
        <p:spPr>
          <a:xfrm>
            <a:off x="10764520" y="875110"/>
            <a:ext cx="155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Speedee" panose="020B0803030502020204" pitchFamily="34" charset="0"/>
              </a:rPr>
              <a:t>Create By</a:t>
            </a:r>
            <a:r>
              <a:rPr lang="ko-KR" altLang="en-US" sz="1200" dirty="0">
                <a:solidFill>
                  <a:schemeClr val="bg1"/>
                </a:solidFill>
                <a:latin typeface="Speedee" panose="020B08030305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l </a:t>
            </a:r>
            <a:r>
              <a:rPr lang="ko-KR" altLang="en-US" sz="1200" b="1" dirty="0">
                <a:solidFill>
                  <a:schemeClr val="bg1"/>
                </a:solidFill>
                <a:ea typeface="돋움" panose="020B0600000101010101" pitchFamily="50" charset="-127"/>
              </a:rPr>
              <a:t>손민영</a:t>
            </a:r>
          </a:p>
        </p:txBody>
      </p:sp>
    </p:spTree>
    <p:extLst>
      <p:ext uri="{BB962C8B-B14F-4D97-AF65-F5344CB8AC3E}">
        <p14:creationId xmlns:p14="http://schemas.microsoft.com/office/powerpoint/2010/main" val="3444862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08159-35EA-2825-2298-417287049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EFD2AED-4FC8-0AFE-BF0A-0D65B6902C4F}"/>
              </a:ext>
            </a:extLst>
          </p:cNvPr>
          <p:cNvSpPr/>
          <p:nvPr/>
        </p:nvSpPr>
        <p:spPr>
          <a:xfrm>
            <a:off x="8737600" y="2539999"/>
            <a:ext cx="3454400" cy="25857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70DF86-0CBE-FDC8-7E00-291E6E692A8F}"/>
              </a:ext>
            </a:extLst>
          </p:cNvPr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373D05-391C-9C91-BE13-CF950D29AA5F}"/>
              </a:ext>
            </a:extLst>
          </p:cNvPr>
          <p:cNvSpPr txBox="1"/>
          <p:nvPr/>
        </p:nvSpPr>
        <p:spPr>
          <a:xfrm>
            <a:off x="10764520" y="875110"/>
            <a:ext cx="155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Speedee" panose="020B0803030502020204" pitchFamily="34" charset="0"/>
              </a:rPr>
              <a:t>Create By</a:t>
            </a:r>
            <a:r>
              <a:rPr lang="ko-KR" altLang="en-US" sz="1200" dirty="0">
                <a:solidFill>
                  <a:schemeClr val="bg1"/>
                </a:solidFill>
                <a:latin typeface="Speedee" panose="020B08030305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l </a:t>
            </a:r>
            <a:r>
              <a:rPr lang="ko-KR" altLang="en-US" sz="1200" b="1" dirty="0">
                <a:solidFill>
                  <a:schemeClr val="bg1"/>
                </a:solidFill>
                <a:ea typeface="돋움" panose="020B0600000101010101" pitchFamily="50" charset="-127"/>
              </a:rPr>
              <a:t>손민영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2E8C01-E99F-CB6F-67F8-CE9DA0F91E5A}"/>
              </a:ext>
            </a:extLst>
          </p:cNvPr>
          <p:cNvSpPr txBox="1"/>
          <p:nvPr/>
        </p:nvSpPr>
        <p:spPr>
          <a:xfrm>
            <a:off x="469838" y="598111"/>
            <a:ext cx="5499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Speedee" panose="020B0803030502020204" pitchFamily="34" charset="0"/>
              </a:rPr>
              <a:t>05   Menu, What’s New</a:t>
            </a:r>
            <a:r>
              <a:rPr lang="en-US" altLang="ko-KR" sz="2000" b="1" dirty="0">
                <a:solidFill>
                  <a:schemeClr val="bg1"/>
                </a:solidFill>
                <a:latin typeface="Speedee" panose="020B0803030502020204" pitchFamily="34" charset="0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Speedee" panose="020B0803030502020204" pitchFamily="34" charset="0"/>
              </a:rPr>
              <a:t>심화 </a:t>
            </a:r>
            <a:r>
              <a:rPr lang="en-US" altLang="ko-KR" sz="2000" b="1" dirty="0">
                <a:solidFill>
                  <a:schemeClr val="bg1"/>
                </a:solidFill>
                <a:latin typeface="Speedee" panose="020B0803030502020204" pitchFamily="34" charset="0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Speedee" panose="020B08030305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019892-3F45-F462-6727-51A515F03A42}"/>
              </a:ext>
            </a:extLst>
          </p:cNvPr>
          <p:cNvSpPr txBox="1"/>
          <p:nvPr/>
        </p:nvSpPr>
        <p:spPr>
          <a:xfrm>
            <a:off x="1793259" y="2578606"/>
            <a:ext cx="520777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querySelector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대상 요소 선택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&lt;ul&gt;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생성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배너 문구 →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쿼리스트링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변환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후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메뉴별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&lt;a&gt;·&lt;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img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&gt;·&lt;p&gt;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구조 작성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flex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레이아웃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 간격 적용 후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페이지에 추가</a:t>
            </a:r>
          </a:p>
        </p:txBody>
      </p:sp>
      <p:pic>
        <p:nvPicPr>
          <p:cNvPr id="3" name="그림 2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1E85530-C3C2-D64B-DA5C-2CEDA58E3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8" y="1282700"/>
            <a:ext cx="4119172" cy="34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5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9087F-9DB7-70F0-00E2-F76E35A4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34ADAB-982B-56E8-2952-9535F956556B}"/>
              </a:ext>
            </a:extLst>
          </p:cNvPr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053A5-A8FF-3B35-1C71-D8F366E0B4B4}"/>
              </a:ext>
            </a:extLst>
          </p:cNvPr>
          <p:cNvSpPr txBox="1"/>
          <p:nvPr/>
        </p:nvSpPr>
        <p:spPr>
          <a:xfrm>
            <a:off x="469838" y="598111"/>
            <a:ext cx="5499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Speedee" panose="020B0803030502020204" pitchFamily="34" charset="0"/>
              </a:rPr>
              <a:t>05   Menu </a:t>
            </a:r>
            <a:r>
              <a:rPr lang="ko-KR" altLang="en-US" sz="2000" b="1" dirty="0">
                <a:solidFill>
                  <a:schemeClr val="bg1"/>
                </a:solidFill>
                <a:latin typeface="Speedee" panose="020B0803030502020204" pitchFamily="34" charset="0"/>
              </a:rPr>
              <a:t>상세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DC2A60-C7B0-71CD-9B97-FADB9216B359}"/>
              </a:ext>
            </a:extLst>
          </p:cNvPr>
          <p:cNvSpPr/>
          <p:nvPr/>
        </p:nvSpPr>
        <p:spPr>
          <a:xfrm>
            <a:off x="6961263" y="4541418"/>
            <a:ext cx="4151767" cy="3065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Div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09593A-1F35-DD36-A266-6F9DD40DF8EF}"/>
              </a:ext>
            </a:extLst>
          </p:cNvPr>
          <p:cNvSpPr/>
          <p:nvPr/>
        </p:nvSpPr>
        <p:spPr>
          <a:xfrm>
            <a:off x="7858443" y="2443480"/>
            <a:ext cx="2184688" cy="1873603"/>
          </a:xfrm>
          <a:prstGeom prst="rect">
            <a:avLst/>
          </a:prstGeom>
          <a:solidFill>
            <a:schemeClr val="bg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div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C5E86D-57C5-2838-DC21-AF6AB5AED611}"/>
              </a:ext>
            </a:extLst>
          </p:cNvPr>
          <p:cNvGrpSpPr/>
          <p:nvPr/>
        </p:nvGrpSpPr>
        <p:grpSpPr>
          <a:xfrm>
            <a:off x="10305964" y="3322320"/>
            <a:ext cx="654666" cy="511388"/>
            <a:chOff x="9599977" y="4738826"/>
            <a:chExt cx="654666" cy="51138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2C656DA-8BDF-F4E7-D4BB-25B098E4BA62}"/>
                </a:ext>
              </a:extLst>
            </p:cNvPr>
            <p:cNvSpPr/>
            <p:nvPr/>
          </p:nvSpPr>
          <p:spPr>
            <a:xfrm>
              <a:off x="9671616" y="4738826"/>
              <a:ext cx="511388" cy="51138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1C3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334D54-CDB4-8B49-C2A7-A9E1EC50778F}"/>
                </a:ext>
              </a:extLst>
            </p:cNvPr>
            <p:cNvSpPr txBox="1"/>
            <p:nvPr/>
          </p:nvSpPr>
          <p:spPr>
            <a:xfrm>
              <a:off x="9599977" y="4856020"/>
              <a:ext cx="65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button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C4A27F-E613-F525-334A-5AB899AE9E4E}"/>
              </a:ext>
            </a:extLst>
          </p:cNvPr>
          <p:cNvSpPr txBox="1"/>
          <p:nvPr/>
        </p:nvSpPr>
        <p:spPr>
          <a:xfrm>
            <a:off x="10764520" y="875110"/>
            <a:ext cx="155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Speedee" panose="020B0803030502020204" pitchFamily="34" charset="0"/>
              </a:rPr>
              <a:t>Create By</a:t>
            </a:r>
            <a:r>
              <a:rPr lang="ko-KR" altLang="en-US" sz="1200" dirty="0">
                <a:solidFill>
                  <a:schemeClr val="bg1"/>
                </a:solidFill>
                <a:latin typeface="Speedee" panose="020B08030305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l </a:t>
            </a:r>
            <a:r>
              <a:rPr lang="ko-KR" altLang="en-US" sz="1200" b="1" dirty="0">
                <a:solidFill>
                  <a:schemeClr val="bg1"/>
                </a:solidFill>
                <a:ea typeface="돋움" panose="020B0600000101010101" pitchFamily="50" charset="-127"/>
              </a:rPr>
              <a:t>손민영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21D6A-E9AE-447D-CA1F-2616FFA05021}"/>
              </a:ext>
            </a:extLst>
          </p:cNvPr>
          <p:cNvSpPr/>
          <p:nvPr/>
        </p:nvSpPr>
        <p:spPr>
          <a:xfrm>
            <a:off x="6961263" y="4919034"/>
            <a:ext cx="4151767" cy="3065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Div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2E5E4F-A894-CE66-4BF5-6B7EBD829295}"/>
              </a:ext>
            </a:extLst>
          </p:cNvPr>
          <p:cNvSpPr/>
          <p:nvPr/>
        </p:nvSpPr>
        <p:spPr>
          <a:xfrm>
            <a:off x="6961262" y="5296650"/>
            <a:ext cx="4151767" cy="3065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Div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F6F2683-AAF8-08AE-7749-71DDF9F4D6F4}"/>
              </a:ext>
            </a:extLst>
          </p:cNvPr>
          <p:cNvGrpSpPr/>
          <p:nvPr/>
        </p:nvGrpSpPr>
        <p:grpSpPr>
          <a:xfrm>
            <a:off x="8026083" y="2555240"/>
            <a:ext cx="1879917" cy="1628141"/>
            <a:chOff x="8026083" y="2555240"/>
            <a:chExt cx="1879917" cy="162814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717DF6A-BB83-48AB-1D15-2690F2F60DC5}"/>
                </a:ext>
              </a:extLst>
            </p:cNvPr>
            <p:cNvSpPr/>
            <p:nvPr/>
          </p:nvSpPr>
          <p:spPr>
            <a:xfrm>
              <a:off x="8026083" y="2555240"/>
              <a:ext cx="1879917" cy="511831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</a:rPr>
                <a:t>Div/h2 p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6CFE21-53AD-C166-5811-4FD6998FC02E}"/>
                </a:ext>
              </a:extLst>
            </p:cNvPr>
            <p:cNvSpPr/>
            <p:nvPr/>
          </p:nvSpPr>
          <p:spPr>
            <a:xfrm>
              <a:off x="8026083" y="3200774"/>
              <a:ext cx="1879917" cy="98260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</a:rPr>
                <a:t>Div/</a:t>
              </a:r>
              <a:r>
                <a:rPr lang="en-US" altLang="ko-KR" b="1" dirty="0" err="1">
                  <a:solidFill>
                    <a:schemeClr val="bg1">
                      <a:lumMod val="50000"/>
                    </a:schemeClr>
                  </a:solidFill>
                </a:rPr>
                <a:t>img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32" name="그림 31" descr="텍스트, 패스트푸드, 메뉴, 햄버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757A98B-A62A-2708-4008-19910BC9C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799" y="2123440"/>
            <a:ext cx="4536943" cy="3716513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8E439AD-9178-703A-FB4F-B34E0998579B}"/>
              </a:ext>
            </a:extLst>
          </p:cNvPr>
          <p:cNvGrpSpPr/>
          <p:nvPr/>
        </p:nvGrpSpPr>
        <p:grpSpPr>
          <a:xfrm>
            <a:off x="6702118" y="3299001"/>
            <a:ext cx="654666" cy="511388"/>
            <a:chOff x="9599977" y="4738826"/>
            <a:chExt cx="654666" cy="511388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1D7DC3D-C71A-B975-C03D-20EA4AF56001}"/>
                </a:ext>
              </a:extLst>
            </p:cNvPr>
            <p:cNvSpPr/>
            <p:nvPr/>
          </p:nvSpPr>
          <p:spPr>
            <a:xfrm>
              <a:off x="9671616" y="4738826"/>
              <a:ext cx="511388" cy="51138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1C3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9829A-1C1D-232D-E4FD-EFA9D5F8C0E6}"/>
                </a:ext>
              </a:extLst>
            </p:cNvPr>
            <p:cNvSpPr txBox="1"/>
            <p:nvPr/>
          </p:nvSpPr>
          <p:spPr>
            <a:xfrm>
              <a:off x="9599977" y="4856020"/>
              <a:ext cx="65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button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E792C3-12D7-1B1F-F3D9-3F224AFDC1CE}"/>
              </a:ext>
            </a:extLst>
          </p:cNvPr>
          <p:cNvGrpSpPr/>
          <p:nvPr/>
        </p:nvGrpSpPr>
        <p:grpSpPr>
          <a:xfrm>
            <a:off x="6702118" y="3299001"/>
            <a:ext cx="4195675" cy="534707"/>
            <a:chOff x="6702118" y="3299001"/>
            <a:chExt cx="4195675" cy="53470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D0F2007-F121-9B34-FC8E-06F9F291CC28}"/>
                </a:ext>
              </a:extLst>
            </p:cNvPr>
            <p:cNvGrpSpPr/>
            <p:nvPr/>
          </p:nvGrpSpPr>
          <p:grpSpPr>
            <a:xfrm>
              <a:off x="6702118" y="3299001"/>
              <a:ext cx="591829" cy="511388"/>
              <a:chOff x="9599977" y="4738826"/>
              <a:chExt cx="591829" cy="511388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0D2653FD-D056-7CEB-4225-ABD60A56387C}"/>
                  </a:ext>
                </a:extLst>
              </p:cNvPr>
              <p:cNvSpPr/>
              <p:nvPr/>
            </p:nvSpPr>
            <p:spPr>
              <a:xfrm>
                <a:off x="9671616" y="4738826"/>
                <a:ext cx="511388" cy="511388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1C33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B8E8602-7822-000D-57AC-374DC3BC4290}"/>
                  </a:ext>
                </a:extLst>
              </p:cNvPr>
              <p:cNvSpPr txBox="1"/>
              <p:nvPr/>
            </p:nvSpPr>
            <p:spPr>
              <a:xfrm>
                <a:off x="9599977" y="4856020"/>
                <a:ext cx="5918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a/</a:t>
                </a:r>
                <a:r>
                  <a:rPr lang="en-US" altLang="ko-KR" sz="1200" dirty="0" err="1">
                    <a:solidFill>
                      <a:srgbClr val="FF0000"/>
                    </a:solidFill>
                  </a:rPr>
                  <a:t>img</a:t>
                </a:r>
                <a:endParaRPr lang="ko-KR" altLang="en-US" sz="12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B09F6C4-00D8-88A3-3E91-9ED320C9FF8A}"/>
                </a:ext>
              </a:extLst>
            </p:cNvPr>
            <p:cNvGrpSpPr/>
            <p:nvPr/>
          </p:nvGrpSpPr>
          <p:grpSpPr>
            <a:xfrm>
              <a:off x="10305964" y="3322320"/>
              <a:ext cx="591829" cy="511388"/>
              <a:chOff x="9599977" y="4738826"/>
              <a:chExt cx="591829" cy="511388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61B0BFB-5E6B-27CD-80F2-51AF19F2EA4D}"/>
                  </a:ext>
                </a:extLst>
              </p:cNvPr>
              <p:cNvSpPr/>
              <p:nvPr/>
            </p:nvSpPr>
            <p:spPr>
              <a:xfrm>
                <a:off x="9671616" y="4738826"/>
                <a:ext cx="511388" cy="511388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1C33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948E9C0-B51D-6192-E285-E897A24FE454}"/>
                  </a:ext>
                </a:extLst>
              </p:cNvPr>
              <p:cNvSpPr txBox="1"/>
              <p:nvPr/>
            </p:nvSpPr>
            <p:spPr>
              <a:xfrm>
                <a:off x="9599977" y="4856020"/>
                <a:ext cx="5918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a/</a:t>
                </a:r>
                <a:r>
                  <a:rPr lang="en-US" altLang="ko-KR" sz="1200" dirty="0" err="1">
                    <a:solidFill>
                      <a:srgbClr val="FF0000"/>
                    </a:solidFill>
                  </a:rPr>
                  <a:t>img</a:t>
                </a:r>
                <a:endParaRPr lang="ko-KR" altLang="en-US" sz="1200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A195E5A-66E9-C251-A85C-7BEC31354CFA}"/>
              </a:ext>
            </a:extLst>
          </p:cNvPr>
          <p:cNvGrpSpPr/>
          <p:nvPr/>
        </p:nvGrpSpPr>
        <p:grpSpPr>
          <a:xfrm>
            <a:off x="6961261" y="4541417"/>
            <a:ext cx="4151767" cy="1058372"/>
            <a:chOff x="6961261" y="4541417"/>
            <a:chExt cx="4151767" cy="105837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9E7F7F8-87A2-8629-08B7-F721DB139252}"/>
                </a:ext>
              </a:extLst>
            </p:cNvPr>
            <p:cNvSpPr/>
            <p:nvPr/>
          </p:nvSpPr>
          <p:spPr>
            <a:xfrm>
              <a:off x="6961261" y="4541417"/>
              <a:ext cx="4151767" cy="306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button </a:t>
              </a:r>
              <a:r>
                <a:rPr lang="en-US" altLang="ko-KR" b="1" dirty="0" err="1">
                  <a:solidFill>
                    <a:schemeClr val="tx1"/>
                  </a:solidFill>
                </a:rPr>
                <a:t>togle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1EFA36B-254C-BB01-C52D-66AEEB3C4719}"/>
                </a:ext>
              </a:extLst>
            </p:cNvPr>
            <p:cNvSpPr/>
            <p:nvPr/>
          </p:nvSpPr>
          <p:spPr>
            <a:xfrm>
              <a:off x="6961261" y="4917322"/>
              <a:ext cx="4151767" cy="306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button </a:t>
              </a:r>
              <a:r>
                <a:rPr lang="en-US" altLang="ko-KR" b="1" dirty="0" err="1">
                  <a:solidFill>
                    <a:schemeClr val="tx1"/>
                  </a:solidFill>
                </a:rPr>
                <a:t>togle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49CDF54-0688-413E-D939-04CCDEF44591}"/>
                </a:ext>
              </a:extLst>
            </p:cNvPr>
            <p:cNvSpPr/>
            <p:nvPr/>
          </p:nvSpPr>
          <p:spPr>
            <a:xfrm>
              <a:off x="6961261" y="5293226"/>
              <a:ext cx="4151767" cy="306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button </a:t>
              </a:r>
              <a:r>
                <a:rPr lang="en-US" altLang="ko-KR" b="1" dirty="0" err="1">
                  <a:solidFill>
                    <a:schemeClr val="tx1"/>
                  </a:solidFill>
                </a:rPr>
                <a:t>togle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3054F90-E40C-C9DC-DFB0-CAB4DC61C095}"/>
              </a:ext>
            </a:extLst>
          </p:cNvPr>
          <p:cNvGrpSpPr/>
          <p:nvPr/>
        </p:nvGrpSpPr>
        <p:grpSpPr>
          <a:xfrm>
            <a:off x="6961258" y="4541416"/>
            <a:ext cx="4151768" cy="1065221"/>
            <a:chOff x="6961258" y="4541416"/>
            <a:chExt cx="4151768" cy="106522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9142645-4C4F-1171-265D-2DE1C3F36978}"/>
                </a:ext>
              </a:extLst>
            </p:cNvPr>
            <p:cNvSpPr/>
            <p:nvPr/>
          </p:nvSpPr>
          <p:spPr>
            <a:xfrm>
              <a:off x="6961259" y="4541416"/>
              <a:ext cx="4151767" cy="306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Table/tr/</a:t>
              </a:r>
              <a:r>
                <a:rPr lang="en-US" altLang="ko-KR" b="1" dirty="0" err="1">
                  <a:solidFill>
                    <a:schemeClr val="tx1"/>
                  </a:solidFill>
                </a:rPr>
                <a:t>th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A1FA3D9-3C94-3D0E-D1A2-98286CDE984E}"/>
                </a:ext>
              </a:extLst>
            </p:cNvPr>
            <p:cNvSpPr/>
            <p:nvPr/>
          </p:nvSpPr>
          <p:spPr>
            <a:xfrm>
              <a:off x="6961258" y="4917322"/>
              <a:ext cx="4151767" cy="306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Table/tr/</a:t>
              </a:r>
              <a:r>
                <a:rPr lang="en-US" altLang="ko-KR" b="1" dirty="0" err="1">
                  <a:solidFill>
                    <a:schemeClr val="tx1"/>
                  </a:solidFill>
                </a:rPr>
                <a:t>th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49AC493-1E28-A971-CD74-95D45618B2B2}"/>
                </a:ext>
              </a:extLst>
            </p:cNvPr>
            <p:cNvSpPr/>
            <p:nvPr/>
          </p:nvSpPr>
          <p:spPr>
            <a:xfrm>
              <a:off x="6961258" y="5300074"/>
              <a:ext cx="4151767" cy="306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Table/tr/</a:t>
              </a:r>
              <a:r>
                <a:rPr lang="en-US" altLang="ko-KR" b="1" dirty="0" err="1">
                  <a:solidFill>
                    <a:schemeClr val="tx1"/>
                  </a:solidFill>
                </a:rPr>
                <a:t>th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5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D6D00-41DA-1734-953A-74FB6257C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763578-DAAE-A4CA-0AFE-A5DC6333BB30}"/>
              </a:ext>
            </a:extLst>
          </p:cNvPr>
          <p:cNvSpPr/>
          <p:nvPr/>
        </p:nvSpPr>
        <p:spPr>
          <a:xfrm>
            <a:off x="7665720" y="1282699"/>
            <a:ext cx="2660121" cy="177546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7B63CC4-E47C-D512-954F-9823F278EE35}"/>
              </a:ext>
            </a:extLst>
          </p:cNvPr>
          <p:cNvSpPr/>
          <p:nvPr/>
        </p:nvSpPr>
        <p:spPr>
          <a:xfrm>
            <a:off x="8696960" y="346928"/>
            <a:ext cx="3495039" cy="4931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2C73A4-3883-3B76-B815-C6CCCFC28372}"/>
              </a:ext>
            </a:extLst>
          </p:cNvPr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8E168-4D2F-6E26-9C9B-22E650C7D361}"/>
              </a:ext>
            </a:extLst>
          </p:cNvPr>
          <p:cNvSpPr txBox="1"/>
          <p:nvPr/>
        </p:nvSpPr>
        <p:spPr>
          <a:xfrm>
            <a:off x="469838" y="598111"/>
            <a:ext cx="5499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Speedee" panose="020B0803030502020204" pitchFamily="34" charset="0"/>
              </a:rPr>
              <a:t>05   Menu </a:t>
            </a:r>
            <a:r>
              <a:rPr lang="ko-KR" altLang="en-US" sz="2000" b="1" dirty="0">
                <a:solidFill>
                  <a:schemeClr val="bg1"/>
                </a:solidFill>
                <a:latin typeface="Speedee" panose="020B0803030502020204" pitchFamily="34" charset="0"/>
              </a:rPr>
              <a:t>상세 심화 </a:t>
            </a:r>
            <a:r>
              <a:rPr lang="en-US" altLang="ko-KR" sz="2000" b="1" dirty="0">
                <a:solidFill>
                  <a:schemeClr val="bg1"/>
                </a:solidFill>
                <a:latin typeface="Speedee" panose="020B0803030502020204" pitchFamily="34" charset="0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Speedee" panose="020B08030305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02379-E1D8-B1E2-C24F-E98E98C695C2}"/>
              </a:ext>
            </a:extLst>
          </p:cNvPr>
          <p:cNvSpPr txBox="1"/>
          <p:nvPr/>
        </p:nvSpPr>
        <p:spPr>
          <a:xfrm>
            <a:off x="10764520" y="875110"/>
            <a:ext cx="155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Speedee" panose="020B0803030502020204" pitchFamily="34" charset="0"/>
              </a:rPr>
              <a:t>Create By</a:t>
            </a:r>
            <a:r>
              <a:rPr lang="ko-KR" altLang="en-US" sz="1200" dirty="0">
                <a:solidFill>
                  <a:schemeClr val="bg1"/>
                </a:solidFill>
                <a:latin typeface="Speedee" panose="020B08030305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l </a:t>
            </a:r>
            <a:r>
              <a:rPr lang="ko-KR" altLang="en-US" sz="1200" b="1" dirty="0">
                <a:solidFill>
                  <a:schemeClr val="bg1"/>
                </a:solidFill>
                <a:ea typeface="돋움" panose="020B0600000101010101" pitchFamily="50" charset="-127"/>
              </a:rPr>
              <a:t>손민영</a:t>
            </a:r>
          </a:p>
        </p:txBody>
      </p:sp>
      <p:pic>
        <p:nvPicPr>
          <p:cNvPr id="57" name="그림 5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B4DA164-3D07-77B0-565C-9BACA0233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073" y="1282700"/>
            <a:ext cx="4821927" cy="1466007"/>
          </a:xfrm>
          <a:prstGeom prst="rect">
            <a:avLst/>
          </a:prstGeom>
        </p:spPr>
      </p:pic>
      <p:pic>
        <p:nvPicPr>
          <p:cNvPr id="59" name="그림 58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860AC03-A3CE-1CB8-6BC0-4F56E587F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118" y="2875801"/>
            <a:ext cx="3257763" cy="223626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7E2F13-54F6-9336-E8A1-BDB1E750154C}"/>
              </a:ext>
            </a:extLst>
          </p:cNvPr>
          <p:cNvSpPr txBox="1"/>
          <p:nvPr/>
        </p:nvSpPr>
        <p:spPr>
          <a:xfrm>
            <a:off x="710395" y="2005078"/>
            <a:ext cx="7712432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url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의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쿼리스트링에서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정보 가져오기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URLSearchParams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category,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banner_text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menuNo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추출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banner_text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는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decodeURIComponent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() +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JSON.parse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로 디코딩 후 사용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파라미터가 없으면 메뉴 목록 페이지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(menu1.html)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로 이동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B92457-8BD2-C79E-637A-66DA3331A5BE}"/>
              </a:ext>
            </a:extLst>
          </p:cNvPr>
          <p:cNvSpPr txBox="1"/>
          <p:nvPr/>
        </p:nvSpPr>
        <p:spPr>
          <a:xfrm>
            <a:off x="710394" y="4141551"/>
            <a:ext cx="7874805" cy="2347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메뉴 정보 로드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선택된 카테고리에 맞는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.txt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fetch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불러옴 파일 내용은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구분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메뉴 데이터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영양 데이터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(amount)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영양 기준치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(standard)</a:t>
            </a: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416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9030C-BE18-8E83-9CFF-4445D8E6C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7C24E3-C4D4-FBAA-2F60-30E954ED7986}"/>
              </a:ext>
            </a:extLst>
          </p:cNvPr>
          <p:cNvSpPr/>
          <p:nvPr/>
        </p:nvSpPr>
        <p:spPr>
          <a:xfrm>
            <a:off x="6851134" y="1152110"/>
            <a:ext cx="2660121" cy="223048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320D5AA-2091-1FC8-9FB3-9C27EB6E78D0}"/>
              </a:ext>
            </a:extLst>
          </p:cNvPr>
          <p:cNvSpPr/>
          <p:nvPr/>
        </p:nvSpPr>
        <p:spPr>
          <a:xfrm>
            <a:off x="9050226" y="1013609"/>
            <a:ext cx="3141774" cy="413751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2C03E6-0AFF-E5B6-182C-670881223727}"/>
              </a:ext>
            </a:extLst>
          </p:cNvPr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D628BD-1C6D-FD46-9490-A066807E8CA1}"/>
              </a:ext>
            </a:extLst>
          </p:cNvPr>
          <p:cNvSpPr txBox="1"/>
          <p:nvPr/>
        </p:nvSpPr>
        <p:spPr>
          <a:xfrm>
            <a:off x="469838" y="598111"/>
            <a:ext cx="5499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Speedee" panose="020B0803030502020204" pitchFamily="34" charset="0"/>
              </a:rPr>
              <a:t>05   Menu </a:t>
            </a:r>
            <a:r>
              <a:rPr lang="ko-KR" altLang="en-US" sz="2000" b="1" dirty="0">
                <a:solidFill>
                  <a:schemeClr val="bg1"/>
                </a:solidFill>
                <a:latin typeface="Speedee" panose="020B0803030502020204" pitchFamily="34" charset="0"/>
              </a:rPr>
              <a:t>상세 심화 </a:t>
            </a:r>
            <a:r>
              <a:rPr lang="en-US" altLang="ko-KR" sz="2000" b="1" dirty="0">
                <a:solidFill>
                  <a:schemeClr val="bg1"/>
                </a:solidFill>
                <a:latin typeface="Speedee" panose="020B0803030502020204" pitchFamily="34" charset="0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Speedee" panose="020B08030305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AD4FA-C49C-DC5B-99CF-8B2C799C7EFA}"/>
              </a:ext>
            </a:extLst>
          </p:cNvPr>
          <p:cNvSpPr txBox="1"/>
          <p:nvPr/>
        </p:nvSpPr>
        <p:spPr>
          <a:xfrm>
            <a:off x="10764520" y="875110"/>
            <a:ext cx="155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Speedee" panose="020B0803030502020204" pitchFamily="34" charset="0"/>
              </a:rPr>
              <a:t>Create By</a:t>
            </a:r>
            <a:r>
              <a:rPr lang="ko-KR" altLang="en-US" sz="1200" dirty="0">
                <a:solidFill>
                  <a:schemeClr val="bg1"/>
                </a:solidFill>
                <a:latin typeface="Speedee" panose="020B08030305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l </a:t>
            </a:r>
            <a:r>
              <a:rPr lang="ko-KR" altLang="en-US" sz="1200" b="1" dirty="0">
                <a:solidFill>
                  <a:schemeClr val="bg1"/>
                </a:solidFill>
                <a:ea typeface="돋움" panose="020B0600000101010101" pitchFamily="50" charset="-127"/>
              </a:rPr>
              <a:t>손민영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407E18A-4728-0B3F-2D09-078E6FE9D495}"/>
              </a:ext>
            </a:extLst>
          </p:cNvPr>
          <p:cNvSpPr txBox="1"/>
          <p:nvPr/>
        </p:nvSpPr>
        <p:spPr>
          <a:xfrm>
            <a:off x="1016161" y="1733567"/>
            <a:ext cx="5954387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메뉴 데이터 세팅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텍스트를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spiit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이용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\r\n(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줄바꿈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 분리 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|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나누어 객체 생성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name,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eng_name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img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allergy, origin, comment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필드 구성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메뉴 배열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(menus)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저장 →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setDomEl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호출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B5A54D-2C0B-FE6D-3E54-BBF399D6481E}"/>
              </a:ext>
            </a:extLst>
          </p:cNvPr>
          <p:cNvSpPr txBox="1"/>
          <p:nvPr/>
        </p:nvSpPr>
        <p:spPr>
          <a:xfrm>
            <a:off x="1126954" y="3653871"/>
            <a:ext cx="7874805" cy="235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메뉴 정보 출력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선택된 메뉴 번호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menuNo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맞는 데이터로 페이지 요소 업데이트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한글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영문명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설명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알레르기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원산지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다음 메뉴 버튼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존재 여부 체크 후 이미지와 제목 세팅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없는 경우 버튼 숨김 처리</a:t>
            </a:r>
          </a:p>
        </p:txBody>
      </p:sp>
      <p:pic>
        <p:nvPicPr>
          <p:cNvPr id="3" name="그림 2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881BF02-45B6-B400-2E17-1FBB90819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90" y="1278850"/>
            <a:ext cx="2193610" cy="1866902"/>
          </a:xfrm>
          <a:prstGeom prst="rect">
            <a:avLst/>
          </a:prstGeom>
        </p:spPr>
      </p:pic>
      <p:pic>
        <p:nvPicPr>
          <p:cNvPr id="6" name="그림 5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94FB124-746F-B5E5-9E40-3D1C12751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000" y="1280836"/>
            <a:ext cx="2920675" cy="364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08023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736BC7-E42F-F452-9CEA-3F523FFD88F9}"/>
              </a:ext>
            </a:extLst>
          </p:cNvPr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0A63A2-2798-BD7D-A46C-69064981A07C}"/>
              </a:ext>
            </a:extLst>
          </p:cNvPr>
          <p:cNvSpPr txBox="1"/>
          <p:nvPr/>
        </p:nvSpPr>
        <p:spPr>
          <a:xfrm>
            <a:off x="469838" y="598111"/>
            <a:ext cx="5499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Speedee" panose="020B0803030502020204" pitchFamily="34" charset="0"/>
              </a:rPr>
              <a:t>06   Store </a:t>
            </a:r>
            <a:r>
              <a:rPr lang="en-US" altLang="ko-KR" sz="2000" b="1" dirty="0">
                <a:solidFill>
                  <a:schemeClr val="bg1"/>
                </a:solidFill>
                <a:latin typeface="Speedee" panose="020B0803030502020204" pitchFamily="34" charset="0"/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  <a:latin typeface="Speedee" panose="020B0803030502020204" pitchFamily="34" charset="0"/>
              </a:rPr>
              <a:t>매장찾기</a:t>
            </a:r>
            <a:endParaRPr lang="ko-KR" altLang="en-US" sz="2000" b="1" dirty="0">
              <a:solidFill>
                <a:schemeClr val="bg1"/>
              </a:solidFill>
              <a:latin typeface="Speedee" panose="020B08030305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C18790-24EB-58BB-30DC-EAB24EE55F35}"/>
              </a:ext>
            </a:extLst>
          </p:cNvPr>
          <p:cNvSpPr txBox="1"/>
          <p:nvPr/>
        </p:nvSpPr>
        <p:spPr>
          <a:xfrm>
            <a:off x="10764520" y="875110"/>
            <a:ext cx="155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Speedee" panose="020B0803030502020204" pitchFamily="34" charset="0"/>
              </a:rPr>
              <a:t>Create By</a:t>
            </a:r>
            <a:r>
              <a:rPr lang="ko-KR" altLang="en-US" sz="1200" dirty="0">
                <a:solidFill>
                  <a:schemeClr val="bg1"/>
                </a:solidFill>
                <a:latin typeface="Speedee" panose="020B08030305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l </a:t>
            </a:r>
            <a:r>
              <a:rPr lang="ko-KR" altLang="en-US" sz="1200" dirty="0">
                <a:solidFill>
                  <a:schemeClr val="bg1"/>
                </a:solidFill>
              </a:rPr>
              <a:t>우동훈</a:t>
            </a:r>
            <a:endParaRPr lang="ko-KR" altLang="en-US" sz="1200" b="1" dirty="0">
              <a:solidFill>
                <a:schemeClr val="bg1"/>
              </a:solidFill>
              <a:ea typeface="돋움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60990" y="1590443"/>
            <a:ext cx="3108351" cy="4611890"/>
          </a:xfrm>
          <a:prstGeom prst="rect">
            <a:avLst/>
          </a:prstGeom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5973763" y="1589087"/>
            <a:ext cx="4410075" cy="212480"/>
          </a:xfrm>
          <a:prstGeom prst="rect">
            <a:avLst/>
          </a:prstGeom>
          <a:solidFill>
            <a:schemeClr val="lt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 sz="1400">
                <a:solidFill>
                  <a:srgbClr val="ff6600"/>
                </a:solidFill>
              </a:rPr>
              <a:t>div</a:t>
            </a:r>
            <a:endParaRPr lang="en-US" altLang="ko-KR" sz="1400">
              <a:solidFill>
                <a:srgbClr val="ff66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78380" y="2354409"/>
            <a:ext cx="4410075" cy="379168"/>
          </a:xfrm>
          <a:prstGeom prst="rect">
            <a:avLst/>
          </a:prstGeom>
          <a:solidFill>
            <a:srgbClr val="ffff00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 sz="1400">
                <a:solidFill>
                  <a:schemeClr val="dk1"/>
                </a:solidFill>
              </a:rPr>
              <a:t>div</a:t>
            </a:r>
            <a:endParaRPr lang="en-US" altLang="ko-KR" sz="1400">
              <a:solidFill>
                <a:schemeClr val="dk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71308" y="4803419"/>
            <a:ext cx="4410075" cy="879013"/>
          </a:xfrm>
          <a:prstGeom prst="rect">
            <a:avLst/>
          </a:prstGeom>
          <a:solidFill>
            <a:schemeClr val="lt1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 sz="1400">
                <a:solidFill>
                  <a:schemeClr val="dk1"/>
                </a:solidFill>
              </a:rPr>
              <a:t>div</a:t>
            </a:r>
            <a:endParaRPr lang="en-US" altLang="ko-KR" sz="1400">
              <a:solidFill>
                <a:schemeClr val="dk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67845" y="5766961"/>
            <a:ext cx="4410075" cy="466189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 sz="1400">
                <a:solidFill>
                  <a:schemeClr val="dk1"/>
                </a:solidFill>
              </a:rPr>
              <a:t>div</a:t>
            </a:r>
            <a:endParaRPr lang="en-US" altLang="ko-KR" sz="1400">
              <a:solidFill>
                <a:schemeClr val="dk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70285" y="2873277"/>
            <a:ext cx="4399134" cy="1818013"/>
          </a:xfrm>
          <a:prstGeom prst="rect">
            <a:avLst/>
          </a:prstGeom>
          <a:solidFill>
            <a:schemeClr val="bg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</a:rPr>
              <a:t>div</a:t>
            </a:r>
            <a:endParaRPr lang="en-US" altLang="ko-KR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78959" y="1589087"/>
            <a:ext cx="4410075" cy="212480"/>
          </a:xfrm>
          <a:prstGeom prst="rect">
            <a:avLst/>
          </a:prstGeom>
          <a:solidFill>
            <a:schemeClr val="lt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 sz="1400">
                <a:solidFill>
                  <a:srgbClr val="ff6600"/>
                </a:solidFill>
              </a:rPr>
              <a:t>Ul / li</a:t>
            </a:r>
            <a:endParaRPr lang="en-US" altLang="ko-KR" sz="1400">
              <a:solidFill>
                <a:srgbClr val="ff6600"/>
              </a:solidFill>
            </a:endParaRPr>
          </a:p>
        </p:txBody>
      </p:sp>
      <p:grpSp>
        <p:nvGrpSpPr>
          <p:cNvPr id="29" name=""/>
          <p:cNvGrpSpPr/>
          <p:nvPr/>
        </p:nvGrpSpPr>
        <p:grpSpPr>
          <a:xfrm rot="0">
            <a:off x="5962517" y="1892373"/>
            <a:ext cx="4437664" cy="3811671"/>
            <a:chOff x="5962517" y="1892373"/>
            <a:chExt cx="4437664" cy="3811671"/>
          </a:xfrm>
        </p:grpSpPr>
        <p:sp>
          <p:nvSpPr>
            <p:cNvPr id="15" name="직사각형 14"/>
            <p:cNvSpPr/>
            <p:nvPr/>
          </p:nvSpPr>
          <p:spPr>
            <a:xfrm>
              <a:off x="5983289" y="1892373"/>
              <a:ext cx="4402137" cy="37123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 sz="1400">
                  <a:solidFill>
                    <a:schemeClr val="dk1"/>
                  </a:solidFill>
                </a:rPr>
                <a:t>Ul / li</a:t>
              </a:r>
              <a:endParaRPr lang="en-US" altLang="ko-KR" sz="1400">
                <a:solidFill>
                  <a:schemeClr val="dk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969589" y="2354409"/>
              <a:ext cx="3325690" cy="379168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 sz="1400">
                  <a:solidFill>
                    <a:schemeClr val="dk1"/>
                  </a:solidFill>
                </a:rPr>
                <a:t>div</a:t>
              </a:r>
              <a:endParaRPr lang="en-US" altLang="ko-KR" sz="1400">
                <a:solidFill>
                  <a:schemeClr val="dk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309200" y="2354409"/>
              <a:ext cx="1090981" cy="379168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 sz="1400">
                  <a:solidFill>
                    <a:schemeClr val="dk1"/>
                  </a:solidFill>
                </a:rPr>
                <a:t>button</a:t>
              </a:r>
              <a:endParaRPr lang="en-US" altLang="ko-KR" sz="1400">
                <a:solidFill>
                  <a:schemeClr val="dk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096000" y="4293235"/>
              <a:ext cx="1497672" cy="33064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b="1">
                  <a:solidFill>
                    <a:schemeClr val="bg1">
                      <a:lumMod val="50000"/>
                    </a:schemeClr>
                  </a:solidFill>
                </a:rPr>
                <a:t>button</a:t>
              </a:r>
              <a:endParaRPr lang="en-US" altLang="ko-KR" b="1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962517" y="4823664"/>
              <a:ext cx="4410075" cy="31484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 sz="1400">
                  <a:solidFill>
                    <a:schemeClr val="dk1"/>
                  </a:solidFill>
                </a:rPr>
                <a:t>colgroup / col</a:t>
              </a:r>
              <a:endParaRPr lang="en-US" altLang="ko-KR" sz="1400">
                <a:solidFill>
                  <a:schemeClr val="dk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975706" y="5125435"/>
              <a:ext cx="4410075" cy="578609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 sz="1400">
                  <a:solidFill>
                    <a:schemeClr val="dk1"/>
                  </a:solidFill>
                </a:rPr>
                <a:t>Tbody/tr/td</a:t>
              </a:r>
              <a:endParaRPr lang="en-US" altLang="ko-KR" sz="1400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87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823792" y="1291412"/>
            <a:ext cx="4368207" cy="30347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9838" y="598111"/>
            <a:ext cx="5499162" cy="542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bg1"/>
                </a:solidFill>
                <a:latin typeface="Speedee"/>
              </a:rPr>
              <a:t>06   Store 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&gt; </a:t>
            </a:r>
            <a:r>
              <a:rPr lang="ko-KR" altLang="en-US" sz="2000" b="1">
                <a:solidFill>
                  <a:schemeClr val="bg1"/>
                </a:solidFill>
                <a:latin typeface="Speedee"/>
              </a:rPr>
              <a:t>매장찾기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 </a:t>
            </a:r>
            <a:r>
              <a:rPr lang="ko-KR" altLang="en-US" sz="2000" b="1">
                <a:solidFill>
                  <a:schemeClr val="bg1"/>
                </a:solidFill>
                <a:latin typeface="Speedee"/>
              </a:rPr>
              <a:t>심화 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1</a:t>
            </a:r>
            <a:endParaRPr lang="en-US" altLang="ko-KR" sz="2000" b="1">
              <a:solidFill>
                <a:schemeClr val="bg1"/>
              </a:solidFill>
              <a:latin typeface="Speede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64520" y="875110"/>
            <a:ext cx="1555750" cy="26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Speedee"/>
              </a:rPr>
              <a:t>Create By</a:t>
            </a:r>
            <a:r>
              <a:rPr lang="ko-KR" altLang="en-US" sz="1200">
                <a:solidFill>
                  <a:schemeClr val="bg1"/>
                </a:solidFill>
                <a:latin typeface="Speedee"/>
              </a:rPr>
              <a:t> </a:t>
            </a:r>
            <a:r>
              <a:rPr lang="en-US" altLang="ko-KR" sz="1200">
                <a:solidFill>
                  <a:schemeClr val="bg1"/>
                </a:solidFill>
              </a:rPr>
              <a:t>l </a:t>
            </a:r>
            <a:r>
              <a:rPr lang="ko-KR" altLang="en-US" sz="1200">
                <a:solidFill>
                  <a:schemeClr val="bg1"/>
                </a:solidFill>
              </a:rPr>
              <a:t>우동훈</a:t>
            </a:r>
            <a:endParaRPr lang="ko-KR" altLang="en-US" sz="1200" b="1">
              <a:solidFill>
                <a:schemeClr val="bg1"/>
              </a:solidFill>
              <a:ea typeface="돋움"/>
            </a:endParaRPr>
          </a:p>
        </p:txBody>
      </p:sp>
      <p:sp>
        <p:nvSpPr>
          <p:cNvPr id="31" name="가로 글상자 30"/>
          <p:cNvSpPr txBox="1"/>
          <p:nvPr/>
        </p:nvSpPr>
        <p:spPr>
          <a:xfrm>
            <a:off x="677333" y="1926166"/>
            <a:ext cx="5926668" cy="1862667"/>
          </a:xfrm>
          <a:prstGeom prst="rect">
            <a:avLst/>
          </a:prstGeom>
        </p:spPr>
        <p:txBody>
          <a:bodyPr wrap="square"/>
          <a:p>
            <a:pPr marL="0" lvl="0" indent="0">
              <a:buFont typeface="Arial"/>
              <a:buNone/>
              <a:defRPr/>
            </a:pPr>
            <a:r>
              <a:rPr sz="2000" b="1">
                <a:solidFill>
                  <a:srgbClr val="404040"/>
                </a:solidFill>
              </a:rPr>
              <a:t>아이콘 토글 (UI 상태 전환)</a:t>
            </a:r>
            <a:endParaRPr sz="1600">
              <a:solidFill>
                <a:srgbClr val="404040"/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r>
              <a:rPr sz="1600">
                <a:solidFill>
                  <a:srgbClr val="404040"/>
                </a:solidFill>
              </a:rPr>
              <a:t>리스트 아이템 클릭 시 배경/글자색을 흑⇄백 반전, 아이콘 이미지는 파일명 접미사(_reverse)로 대체 로딩.</a:t>
            </a:r>
            <a:endParaRPr sz="1600">
              <a:solidFill>
                <a:srgbClr val="404040"/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r>
              <a:rPr sz="1600" b="1">
                <a:solidFill>
                  <a:srgbClr val="404040"/>
                </a:solidFill>
              </a:rPr>
              <a:t>getComputedStyle()</a:t>
            </a:r>
            <a:r>
              <a:rPr sz="1600">
                <a:solidFill>
                  <a:srgbClr val="404040"/>
                </a:solidFill>
              </a:rPr>
              <a:t>로 현재 배경색을 읽어 토글 분기, </a:t>
            </a:r>
            <a:r>
              <a:rPr sz="1600" b="1">
                <a:solidFill>
                  <a:srgbClr val="404040"/>
                </a:solidFill>
              </a:rPr>
              <a:t>element.styl</a:t>
            </a:r>
            <a:r>
              <a:rPr sz="1600">
                <a:solidFill>
                  <a:srgbClr val="404040"/>
                </a:solidFill>
              </a:rPr>
              <a:t>e과 </a:t>
            </a:r>
            <a:r>
              <a:rPr sz="1600" b="1">
                <a:solidFill>
                  <a:srgbClr val="404040"/>
                </a:solidFill>
              </a:rPr>
              <a:t>img.src </a:t>
            </a:r>
            <a:r>
              <a:rPr sz="1600">
                <a:solidFill>
                  <a:srgbClr val="404040"/>
                </a:solidFill>
              </a:rPr>
              <a:t>교체로 즉시 반영.</a:t>
            </a:r>
            <a:endParaRPr sz="1600">
              <a:solidFill>
                <a:srgbClr val="404040"/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r>
              <a:rPr sz="1600">
                <a:solidFill>
                  <a:srgbClr val="404040"/>
                </a:solidFill>
              </a:rPr>
              <a:t>핵심 기술: </a:t>
            </a:r>
            <a:r>
              <a:rPr sz="1600" b="1">
                <a:solidFill>
                  <a:srgbClr val="404040"/>
                </a:solidFill>
              </a:rPr>
              <a:t>DOM 선택</a:t>
            </a:r>
            <a:r>
              <a:rPr sz="1600">
                <a:solidFill>
                  <a:srgbClr val="404040"/>
                </a:solidFill>
              </a:rPr>
              <a:t>(querySelectorAll) · 이벤트 위임(each addEventListener) · 동적 스타일/리소스 변경</a:t>
            </a:r>
            <a:endParaRPr sz="1600">
              <a:solidFill>
                <a:srgbClr val="404040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85667" y="1270544"/>
            <a:ext cx="4206334" cy="282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22699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823792" y="1291412"/>
            <a:ext cx="4368207" cy="52055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9838" y="598111"/>
            <a:ext cx="5499162" cy="542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bg1"/>
                </a:solidFill>
                <a:latin typeface="Speedee"/>
              </a:rPr>
              <a:t>06   Store 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&gt; </a:t>
            </a:r>
            <a:r>
              <a:rPr lang="ko-KR" altLang="en-US" sz="2000" b="1">
                <a:solidFill>
                  <a:schemeClr val="bg1"/>
                </a:solidFill>
                <a:latin typeface="Speedee"/>
              </a:rPr>
              <a:t>매장찾기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 </a:t>
            </a:r>
            <a:r>
              <a:rPr lang="ko-KR" altLang="en-US" sz="2000" b="1">
                <a:solidFill>
                  <a:schemeClr val="bg1"/>
                </a:solidFill>
                <a:latin typeface="Speedee"/>
              </a:rPr>
              <a:t>심화 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2</a:t>
            </a:r>
            <a:endParaRPr lang="en-US" altLang="ko-KR" sz="2000" b="1">
              <a:solidFill>
                <a:schemeClr val="bg1"/>
              </a:solidFill>
              <a:latin typeface="Speede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64520" y="875110"/>
            <a:ext cx="1555750" cy="26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Speedee"/>
              </a:rPr>
              <a:t>Create By</a:t>
            </a:r>
            <a:r>
              <a:rPr lang="ko-KR" altLang="en-US" sz="1200">
                <a:solidFill>
                  <a:schemeClr val="bg1"/>
                </a:solidFill>
                <a:latin typeface="Speedee"/>
              </a:rPr>
              <a:t> </a:t>
            </a:r>
            <a:r>
              <a:rPr lang="en-US" altLang="ko-KR" sz="1200">
                <a:solidFill>
                  <a:schemeClr val="bg1"/>
                </a:solidFill>
              </a:rPr>
              <a:t>l </a:t>
            </a:r>
            <a:r>
              <a:rPr lang="ko-KR" altLang="en-US" sz="1200">
                <a:solidFill>
                  <a:schemeClr val="bg1"/>
                </a:solidFill>
              </a:rPr>
              <a:t>우동훈</a:t>
            </a:r>
            <a:endParaRPr lang="ko-KR" altLang="en-US" sz="1200" b="1">
              <a:solidFill>
                <a:schemeClr val="bg1"/>
              </a:solidFill>
              <a:ea typeface="돋움"/>
            </a:endParaRPr>
          </a:p>
        </p:txBody>
      </p:sp>
      <p:sp>
        <p:nvSpPr>
          <p:cNvPr id="33" name="가로 글상자 32"/>
          <p:cNvSpPr txBox="1"/>
          <p:nvPr/>
        </p:nvSpPr>
        <p:spPr>
          <a:xfrm>
            <a:off x="877480" y="1860746"/>
            <a:ext cx="5926668" cy="1862667"/>
          </a:xfrm>
          <a:prstGeom prst="rect">
            <a:avLst/>
          </a:prstGeom>
        </p:spPr>
        <p:txBody>
          <a:bodyPr wrap="square"/>
          <a:p>
            <a:pPr marL="0" lvl="0" indent="0">
              <a:buFont typeface="Arial"/>
              <a:buNone/>
              <a:defRPr/>
            </a:pPr>
            <a:r>
              <a:rPr sz="2000" b="1">
                <a:solidFill>
                  <a:srgbClr val="404040"/>
                </a:solidFill>
              </a:rPr>
              <a:t>위치 기반 지도 (Kakao Maps + Geolocation)</a:t>
            </a:r>
            <a:endParaRPr sz="2000" b="1">
              <a:solidFill>
                <a:srgbClr val="404040"/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r>
              <a:rPr sz="1600" b="1">
                <a:solidFill>
                  <a:srgbClr val="404040"/>
                </a:solidFill>
              </a:rPr>
              <a:t>navigator.geolocation.getCurrentPosition()</a:t>
            </a:r>
            <a:r>
              <a:rPr sz="1600">
                <a:solidFill>
                  <a:srgbClr val="404040"/>
                </a:solidFill>
              </a:rPr>
              <a:t>으로 사용자 현재 좌표 획득, Kakao 지도에 마커+인포윈도우 표시.</a:t>
            </a:r>
            <a:endParaRPr sz="1600">
              <a:solidFill>
                <a:srgbClr val="404040"/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r>
              <a:rPr sz="1600">
                <a:solidFill>
                  <a:srgbClr val="404040"/>
                </a:solidFill>
              </a:rPr>
              <a:t>“내 위치로” 버튼 클릭 시 </a:t>
            </a:r>
            <a:r>
              <a:rPr sz="1600" b="1">
                <a:solidFill>
                  <a:srgbClr val="404040"/>
                </a:solidFill>
              </a:rPr>
              <a:t>map.setCenter(locPosition)</a:t>
            </a:r>
            <a:r>
              <a:rPr sz="1600">
                <a:solidFill>
                  <a:srgbClr val="404040"/>
                </a:solidFill>
              </a:rPr>
              <a:t>으로 지도 중심 재설정; 미지원 환경은 기본 좌표로 대체.</a:t>
            </a:r>
            <a:endParaRPr sz="1600">
              <a:solidFill>
                <a:srgbClr val="404040"/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r>
              <a:rPr sz="1600">
                <a:solidFill>
                  <a:srgbClr val="404040"/>
                </a:solidFill>
              </a:rPr>
              <a:t>핵심 기술: HTML5 Geolocation API · Kakao Maps 객체(Map/Marker/InfoWindow) · 예외 처리(fallback).</a:t>
            </a:r>
            <a:endParaRPr sz="1600">
              <a:solidFill>
                <a:srgbClr val="404040"/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endParaRPr sz="1600">
              <a:solidFill>
                <a:srgbClr val="404040"/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endParaRPr sz="1600">
              <a:solidFill>
                <a:srgbClr val="404040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57382" y="1273692"/>
            <a:ext cx="4234617" cy="428172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62718" y="5526742"/>
            <a:ext cx="1829281" cy="104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99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57494E-C16C-95D1-2053-CE899E365F73}"/>
              </a:ext>
            </a:extLst>
          </p:cNvPr>
          <p:cNvSpPr txBox="1"/>
          <p:nvPr/>
        </p:nvSpPr>
        <p:spPr>
          <a:xfrm>
            <a:off x="879061" y="1354503"/>
            <a:ext cx="3388139" cy="544183"/>
          </a:xfrm>
          <a:prstGeom prst="rect">
            <a:avLst/>
          </a:prstGeom>
          <a:noFill/>
          <a:ln w="63500">
            <a:noFill/>
            <a:miter lim="800000"/>
          </a:ln>
          <a:effectLst/>
        </p:spPr>
        <p:txBody>
          <a:bodyPr wrap="square" bIns="36000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01 </a:t>
            </a: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프로젝트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44FC1-C86B-E2B5-C4FB-B056B914917D}"/>
              </a:ext>
            </a:extLst>
          </p:cNvPr>
          <p:cNvSpPr txBox="1"/>
          <p:nvPr/>
        </p:nvSpPr>
        <p:spPr>
          <a:xfrm>
            <a:off x="1723885" y="1835208"/>
            <a:ext cx="4372115" cy="2014137"/>
          </a:xfrm>
          <a:prstGeom prst="rect">
            <a:avLst/>
          </a:prstGeom>
          <a:noFill/>
          <a:effectLst/>
        </p:spPr>
        <p:txBody>
          <a:bodyPr wrap="square" b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프로젝트 목적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학습한 내용의 활용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새로운 내용 학습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3.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팀원간의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협업을 통한 시너지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528450-573B-EFDF-CDC0-BD8B40AF00B3}"/>
              </a:ext>
            </a:extLst>
          </p:cNvPr>
          <p:cNvSpPr/>
          <p:nvPr/>
        </p:nvSpPr>
        <p:spPr>
          <a:xfrm>
            <a:off x="6824870" y="0"/>
            <a:ext cx="536713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3F076D-B705-8278-E402-E15F2079BC51}"/>
              </a:ext>
            </a:extLst>
          </p:cNvPr>
          <p:cNvSpPr txBox="1"/>
          <p:nvPr/>
        </p:nvSpPr>
        <p:spPr>
          <a:xfrm>
            <a:off x="2796025" y="4250408"/>
            <a:ext cx="3202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클론 코딩 및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타겟 사이트 선정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FF99CF0-377E-9838-4B98-95E1DB5F047A}"/>
              </a:ext>
            </a:extLst>
          </p:cNvPr>
          <p:cNvGrpSpPr/>
          <p:nvPr/>
        </p:nvGrpSpPr>
        <p:grpSpPr>
          <a:xfrm>
            <a:off x="6256475" y="1294602"/>
            <a:ext cx="5935525" cy="4075326"/>
            <a:chOff x="6256475" y="1294602"/>
            <a:chExt cx="5935525" cy="4075326"/>
          </a:xfrm>
        </p:grpSpPr>
        <p:pic>
          <p:nvPicPr>
            <p:cNvPr id="43" name="그림 42" descr="텍스트, 스크린샷, 온라인 광고이(가) 표시된 사진">
              <a:extLst>
                <a:ext uri="{FF2B5EF4-FFF2-40B4-BE49-F238E27FC236}">
                  <a16:creationId xmlns:a16="http://schemas.microsoft.com/office/drawing/2014/main" id="{422F0D38-97A3-8A52-6FAF-B489C3F85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6475" y="1294602"/>
              <a:ext cx="5935525" cy="295605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810140-BF28-B180-C371-6BB32FAD4D54}"/>
                </a:ext>
              </a:extLst>
            </p:cNvPr>
            <p:cNvSpPr txBox="1"/>
            <p:nvPr/>
          </p:nvSpPr>
          <p:spPr>
            <a:xfrm>
              <a:off x="8089991" y="4538931"/>
              <a:ext cx="28320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peedee" panose="020B0803030502020204" pitchFamily="34" charset="0"/>
                </a:rPr>
                <a:t>Target Site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  <a:p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	 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맥도날드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861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9838" y="598111"/>
            <a:ext cx="5499162" cy="542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bg1"/>
                </a:solidFill>
                <a:latin typeface="Speedee"/>
              </a:rPr>
              <a:t>06   Store 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&gt; </a:t>
            </a:r>
            <a:r>
              <a:rPr lang="ko-KR" altLang="en-US" sz="2000" b="1">
                <a:solidFill>
                  <a:schemeClr val="bg1"/>
                </a:solidFill>
                <a:latin typeface="Speedee"/>
              </a:rPr>
              <a:t>맥드라이브</a:t>
            </a:r>
            <a:endParaRPr lang="ko-KR" altLang="en-US" sz="2000" b="1">
              <a:solidFill>
                <a:schemeClr val="bg1"/>
              </a:solidFill>
              <a:latin typeface="Speede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64520" y="875110"/>
            <a:ext cx="1555750" cy="26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Speedee"/>
              </a:rPr>
              <a:t>Create By</a:t>
            </a:r>
            <a:r>
              <a:rPr lang="ko-KR" altLang="en-US" sz="1200">
                <a:solidFill>
                  <a:schemeClr val="bg1"/>
                </a:solidFill>
                <a:latin typeface="Speedee"/>
              </a:rPr>
              <a:t> </a:t>
            </a:r>
            <a:r>
              <a:rPr lang="en-US" altLang="ko-KR" sz="1200">
                <a:solidFill>
                  <a:schemeClr val="bg1"/>
                </a:solidFill>
              </a:rPr>
              <a:t>l </a:t>
            </a:r>
            <a:r>
              <a:rPr lang="ko-KR" altLang="en-US" sz="1200">
                <a:solidFill>
                  <a:schemeClr val="bg1"/>
                </a:solidFill>
              </a:rPr>
              <a:t>우동훈</a:t>
            </a:r>
            <a:endParaRPr lang="ko-KR" altLang="en-US" sz="1200" b="1">
              <a:solidFill>
                <a:schemeClr val="bg1"/>
              </a:solidFill>
              <a:ea typeface="돋움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7319" y="1654609"/>
            <a:ext cx="4697152" cy="4227437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179344" y="1666875"/>
            <a:ext cx="4869656" cy="4012406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ko-KR" altLang="en-US"/>
              <a:t>ㅇ</a:t>
            </a:r>
            <a:r>
              <a:rPr lang="en-US" altLang="ko-KR" sz="2500">
                <a:solidFill>
                  <a:schemeClr val="dk1"/>
                </a:solidFill>
              </a:rPr>
              <a:t>div</a:t>
            </a:r>
            <a:endParaRPr lang="en-US" altLang="ko-KR" sz="2500">
              <a:solidFill>
                <a:schemeClr val="dk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76962" y="1664493"/>
            <a:ext cx="4869656" cy="297656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h2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191250" y="1947862"/>
            <a:ext cx="4869656" cy="297656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p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179344" y="2278856"/>
            <a:ext cx="4869656" cy="261937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div/iframe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319963" y="5145881"/>
            <a:ext cx="2547937" cy="52387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div/button</a:t>
            </a:r>
            <a:endParaRPr lang="en-US" altLang="ko-KR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62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1" animBg="1"/>
      <p:bldP spid="34" grpId="2" animBg="1"/>
      <p:bldP spid="35" grpId="3" animBg="1"/>
    </p:bld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9838" y="598111"/>
            <a:ext cx="5499162" cy="542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bg1"/>
                </a:solidFill>
                <a:latin typeface="Speedee"/>
              </a:rPr>
              <a:t>06   Store 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&gt; </a:t>
            </a:r>
            <a:r>
              <a:rPr lang="ko-KR" altLang="en-US" sz="2000" b="1">
                <a:solidFill>
                  <a:schemeClr val="bg1"/>
                </a:solidFill>
                <a:latin typeface="Speedee"/>
              </a:rPr>
              <a:t>임차문의</a:t>
            </a:r>
            <a:endParaRPr lang="ko-KR" altLang="en-US" sz="2000" b="1">
              <a:solidFill>
                <a:schemeClr val="bg1"/>
              </a:solidFill>
              <a:latin typeface="Speede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64520" y="875110"/>
            <a:ext cx="1555750" cy="26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Speedee"/>
              </a:rPr>
              <a:t>Create By</a:t>
            </a:r>
            <a:r>
              <a:rPr lang="ko-KR" altLang="en-US" sz="1200">
                <a:solidFill>
                  <a:schemeClr val="bg1"/>
                </a:solidFill>
                <a:latin typeface="Speedee"/>
              </a:rPr>
              <a:t> </a:t>
            </a:r>
            <a:r>
              <a:rPr lang="en-US" altLang="ko-KR" sz="1200">
                <a:solidFill>
                  <a:schemeClr val="bg1"/>
                </a:solidFill>
              </a:rPr>
              <a:t>l </a:t>
            </a:r>
            <a:r>
              <a:rPr lang="ko-KR" altLang="en-US" sz="1200">
                <a:solidFill>
                  <a:schemeClr val="bg1"/>
                </a:solidFill>
              </a:rPr>
              <a:t>우동훈</a:t>
            </a:r>
            <a:endParaRPr lang="ko-KR" altLang="en-US" sz="1200" b="1">
              <a:solidFill>
                <a:schemeClr val="bg1"/>
              </a:solidFill>
              <a:ea typeface="돋움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3041" y="1759365"/>
            <a:ext cx="4977729" cy="4751849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203156" y="1714500"/>
            <a:ext cx="5250656" cy="171450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div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43774" y="3738562"/>
            <a:ext cx="3048000" cy="690562"/>
          </a:xfrm>
          <a:prstGeom prst="rect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div</a:t>
            </a:r>
            <a:endParaRPr lang="en-US" altLang="ko-KR">
              <a:solidFill>
                <a:schemeClr val="dk1"/>
              </a:solidFill>
            </a:endParaRPr>
          </a:p>
        </p:txBody>
      </p:sp>
      <p:grpSp>
        <p:nvGrpSpPr>
          <p:cNvPr id="50" name=""/>
          <p:cNvGrpSpPr/>
          <p:nvPr/>
        </p:nvGrpSpPr>
        <p:grpSpPr>
          <a:xfrm rot="0">
            <a:off x="6188867" y="1757363"/>
            <a:ext cx="5269706" cy="4743449"/>
            <a:chOff x="6188868" y="1712118"/>
            <a:chExt cx="5269706" cy="4743449"/>
          </a:xfrm>
        </p:grpSpPr>
        <p:sp>
          <p:nvSpPr>
            <p:cNvPr id="44" name="직사각형 43"/>
            <p:cNvSpPr/>
            <p:nvPr/>
          </p:nvSpPr>
          <p:spPr>
            <a:xfrm>
              <a:off x="6188868" y="1712118"/>
              <a:ext cx="5250656" cy="392906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Caption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198393" y="2126456"/>
              <a:ext cx="5250656" cy="1302544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table/tr/td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353299" y="3738562"/>
              <a:ext cx="3048000" cy="69056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button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grpSp>
          <p:nvGrpSpPr>
            <p:cNvPr id="49" name=""/>
            <p:cNvGrpSpPr/>
            <p:nvPr/>
          </p:nvGrpSpPr>
          <p:grpSpPr>
            <a:xfrm rot="0">
              <a:off x="6198393" y="4738686"/>
              <a:ext cx="5260181" cy="1716881"/>
              <a:chOff x="6341268" y="1864518"/>
              <a:chExt cx="5260181" cy="1716881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6341268" y="1864518"/>
                <a:ext cx="5250656" cy="392906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Caption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6350793" y="2278856"/>
                <a:ext cx="5250656" cy="1302544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table/tr/td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51" name="직사각형 50"/>
          <p:cNvSpPr/>
          <p:nvPr/>
        </p:nvSpPr>
        <p:spPr>
          <a:xfrm>
            <a:off x="6188867" y="4807744"/>
            <a:ext cx="5250656" cy="171450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div</a:t>
            </a:r>
            <a:endParaRPr lang="en-US" altLang="ko-KR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24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9838" y="598111"/>
            <a:ext cx="5499162" cy="542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bg1"/>
                </a:solidFill>
                <a:latin typeface="Speedee"/>
              </a:rPr>
              <a:t>07   What’s New 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&gt; </a:t>
            </a:r>
            <a:r>
              <a:rPr lang="ko-KR" altLang="en-US" sz="2000" b="1">
                <a:solidFill>
                  <a:schemeClr val="bg1"/>
                </a:solidFill>
                <a:latin typeface="Speedee"/>
              </a:rPr>
              <a:t>새로운 소식</a:t>
            </a:r>
            <a:endParaRPr lang="ko-KR" altLang="en-US" sz="2000" b="1">
              <a:solidFill>
                <a:schemeClr val="bg1"/>
              </a:solidFill>
              <a:latin typeface="Speede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64520" y="875110"/>
            <a:ext cx="1555750" cy="26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Speedee"/>
              </a:rPr>
              <a:t>Create By</a:t>
            </a:r>
            <a:r>
              <a:rPr lang="ko-KR" altLang="en-US" sz="1200">
                <a:solidFill>
                  <a:schemeClr val="bg1"/>
                </a:solidFill>
                <a:latin typeface="Speedee"/>
              </a:rPr>
              <a:t> </a:t>
            </a:r>
            <a:r>
              <a:rPr lang="en-US" altLang="ko-KR" sz="1200">
                <a:solidFill>
                  <a:schemeClr val="bg1"/>
                </a:solidFill>
              </a:rPr>
              <a:t>l </a:t>
            </a:r>
            <a:r>
              <a:rPr lang="ko-KR" altLang="en-US" sz="1200">
                <a:solidFill>
                  <a:schemeClr val="bg1"/>
                </a:solidFill>
              </a:rPr>
              <a:t>박두식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4" name="직사각형 43"/>
          <p:cNvSpPr/>
          <p:nvPr/>
        </p:nvSpPr>
        <p:spPr>
          <a:xfrm>
            <a:off x="6474617" y="2265997"/>
            <a:ext cx="5250656" cy="39290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div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5" name="직사각형 44"/>
          <p:cNvSpPr/>
          <p:nvPr/>
        </p:nvSpPr>
        <p:spPr>
          <a:xfrm>
            <a:off x="6484143" y="2777728"/>
            <a:ext cx="5250656" cy="190976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div</a:t>
            </a: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8743" y="2195340"/>
            <a:ext cx="5658639" cy="2467319"/>
          </a:xfrm>
          <a:prstGeom prst="rect">
            <a:avLst/>
          </a:prstGeom>
        </p:spPr>
      </p:pic>
      <p:grpSp>
        <p:nvGrpSpPr>
          <p:cNvPr id="71" name=""/>
          <p:cNvGrpSpPr/>
          <p:nvPr/>
        </p:nvGrpSpPr>
        <p:grpSpPr>
          <a:xfrm rot="0">
            <a:off x="6484142" y="2265961"/>
            <a:ext cx="5272087" cy="2407242"/>
            <a:chOff x="6484142" y="2265961"/>
            <a:chExt cx="5272087" cy="2407242"/>
          </a:xfrm>
          <a:solidFill>
            <a:schemeClr val="lt1"/>
          </a:solidFill>
        </p:grpSpPr>
        <p:grpSp>
          <p:nvGrpSpPr>
            <p:cNvPr id="65" name=""/>
            <p:cNvGrpSpPr/>
            <p:nvPr/>
          </p:nvGrpSpPr>
          <p:grpSpPr>
            <a:xfrm rot="0">
              <a:off x="6484142" y="2265961"/>
              <a:ext cx="5238595" cy="392943"/>
              <a:chOff x="6484143" y="2265961"/>
              <a:chExt cx="5238595" cy="392943"/>
            </a:xfrm>
            <a:grpFill/>
          </p:grpSpPr>
          <p:sp>
            <p:nvSpPr>
              <p:cNvPr id="60" name="직사각형 43"/>
              <p:cNvSpPr/>
              <p:nvPr/>
            </p:nvSpPr>
            <p:spPr>
              <a:xfrm>
                <a:off x="6484143" y="2265997"/>
                <a:ext cx="1071562" cy="392906"/>
              </a:xfrm>
              <a:prstGeom prst="rect">
                <a:avLst/>
              </a:prstGeom>
              <a:grpFill/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div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  <p:sp>
            <p:nvSpPr>
              <p:cNvPr id="62" name="직사각형 43"/>
              <p:cNvSpPr/>
              <p:nvPr/>
            </p:nvSpPr>
            <p:spPr>
              <a:xfrm>
                <a:off x="9572254" y="2265961"/>
                <a:ext cx="1071562" cy="392906"/>
              </a:xfrm>
              <a:prstGeom prst="rect">
                <a:avLst/>
              </a:prstGeom>
              <a:grpFill/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input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  <p:sp>
            <p:nvSpPr>
              <p:cNvPr id="63" name="직사각형 43"/>
              <p:cNvSpPr/>
              <p:nvPr/>
            </p:nvSpPr>
            <p:spPr>
              <a:xfrm>
                <a:off x="10651176" y="2265997"/>
                <a:ext cx="1071562" cy="392906"/>
              </a:xfrm>
              <a:prstGeom prst="rect">
                <a:avLst/>
              </a:prstGeom>
              <a:grpFill/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button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70" name="직사각형 44"/>
            <p:cNvSpPr/>
            <p:nvPr/>
          </p:nvSpPr>
          <p:spPr>
            <a:xfrm>
              <a:off x="6505574" y="2763440"/>
              <a:ext cx="5250656" cy="1909762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Ul/li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544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7941468" y="1262062"/>
            <a:ext cx="4250531" cy="484584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/>
          </a:p>
        </p:txBody>
      </p:sp>
      <p:sp>
        <p:nvSpPr>
          <p:cNvPr id="4" name="직사각형 3"/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9838" y="598111"/>
            <a:ext cx="5499162" cy="542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bg1"/>
                </a:solidFill>
                <a:latin typeface="Speedee"/>
              </a:rPr>
              <a:t>07   What’s New 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&gt; </a:t>
            </a:r>
            <a:r>
              <a:rPr lang="ko-KR" altLang="en-US" sz="2000" b="1">
                <a:solidFill>
                  <a:schemeClr val="bg1"/>
                </a:solidFill>
                <a:latin typeface="Speedee"/>
              </a:rPr>
              <a:t>새로운 소식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 </a:t>
            </a:r>
            <a:r>
              <a:rPr lang="ko-KR" altLang="en-US" sz="2000" b="1">
                <a:solidFill>
                  <a:schemeClr val="bg1"/>
                </a:solidFill>
                <a:latin typeface="Speedee"/>
              </a:rPr>
              <a:t>상세</a:t>
            </a:r>
            <a:endParaRPr lang="ko-KR" altLang="en-US" sz="2000" b="1">
              <a:solidFill>
                <a:schemeClr val="bg1"/>
              </a:solidFill>
              <a:latin typeface="Speede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64520" y="875110"/>
            <a:ext cx="1555750" cy="26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Speedee"/>
              </a:rPr>
              <a:t>Create By</a:t>
            </a:r>
            <a:r>
              <a:rPr lang="ko-KR" altLang="en-US" sz="1200">
                <a:solidFill>
                  <a:schemeClr val="bg1"/>
                </a:solidFill>
                <a:latin typeface="Speedee"/>
              </a:rPr>
              <a:t> </a:t>
            </a:r>
            <a:r>
              <a:rPr lang="en-US" altLang="ko-KR" sz="1200">
                <a:solidFill>
                  <a:schemeClr val="bg1"/>
                </a:solidFill>
              </a:rPr>
              <a:t>l </a:t>
            </a:r>
            <a:r>
              <a:rPr lang="ko-KR" altLang="en-US" sz="1200">
                <a:solidFill>
                  <a:schemeClr val="bg1"/>
                </a:solidFill>
              </a:rPr>
              <a:t>박두식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24032" y="1267738"/>
            <a:ext cx="4067968" cy="4592648"/>
          </a:xfrm>
          <a:prstGeom prst="rect">
            <a:avLst/>
          </a:prstGeom>
        </p:spPr>
      </p:pic>
      <p:sp>
        <p:nvSpPr>
          <p:cNvPr id="68" name="가로 글상자 67"/>
          <p:cNvSpPr txBox="1"/>
          <p:nvPr/>
        </p:nvSpPr>
        <p:spPr>
          <a:xfrm>
            <a:off x="1056074" y="2587027"/>
            <a:ext cx="5926668" cy="1862667"/>
          </a:xfrm>
          <a:prstGeom prst="rect">
            <a:avLst/>
          </a:prstGeom>
        </p:spPr>
        <p:txBody>
          <a:bodyPr wrap="square"/>
          <a:p>
            <a:pPr marL="228480" lvl="0" indent="-228480">
              <a:buFont typeface="Arial"/>
              <a:buChar char="•"/>
              <a:defRPr/>
            </a:pPr>
            <a:r>
              <a:rPr b="1">
                <a:solidFill>
                  <a:srgbClr val="404040"/>
                </a:solidFill>
              </a:rPr>
              <a:t>newnotice_items</a:t>
            </a:r>
            <a:r>
              <a:rPr>
                <a:solidFill>
                  <a:srgbClr val="404040"/>
                </a:solidFill>
              </a:rPr>
              <a:t>에서 페이지 번호를 추출해 page 변수에 저장, 추출 실패 시 콘솔에 에러 출력.</a:t>
            </a:r>
            <a:endParaRPr b="1">
              <a:solidFill>
                <a:srgbClr val="404040"/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r>
              <a:rPr b="1">
                <a:solidFill>
                  <a:srgbClr val="404040"/>
                </a:solidFill>
              </a:rPr>
              <a:t>next()는 </a:t>
            </a:r>
            <a:r>
              <a:rPr>
                <a:solidFill>
                  <a:srgbClr val="404040"/>
                </a:solidFill>
              </a:rPr>
              <a:t>page가 TOTAL보다 작을 때, URL의 현재 페이지 번호를 page+1로 교체 후 이동.</a:t>
            </a:r>
            <a:endParaRPr b="1">
              <a:solidFill>
                <a:srgbClr val="404040"/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r>
              <a:rPr b="1">
                <a:solidFill>
                  <a:srgbClr val="404040"/>
                </a:solidFill>
              </a:rPr>
              <a:t>prev()는 </a:t>
            </a:r>
            <a:r>
              <a:rPr>
                <a:solidFill>
                  <a:srgbClr val="404040"/>
                </a:solidFill>
              </a:rPr>
              <a:t>page가 1보다 클 때, URL의 페이지 번호를 page-1로 교체 후 이동.</a:t>
            </a:r>
            <a:endParaRPr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848138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9838" y="598111"/>
            <a:ext cx="5499162" cy="542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bg1"/>
                </a:solidFill>
                <a:latin typeface="Speedee"/>
              </a:rPr>
              <a:t>08   Story 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&gt; </a:t>
            </a:r>
            <a:r>
              <a:rPr lang="ko-KR" altLang="en-US" sz="2000" b="1">
                <a:solidFill>
                  <a:schemeClr val="bg1"/>
                </a:solidFill>
                <a:latin typeface="Speedee"/>
              </a:rPr>
              <a:t>브랜드 소개</a:t>
            </a:r>
            <a:endParaRPr lang="ko-KR" altLang="en-US" sz="2000" b="1">
              <a:solidFill>
                <a:schemeClr val="bg1"/>
              </a:solidFill>
              <a:latin typeface="Speede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64520" y="875110"/>
            <a:ext cx="1555750" cy="26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Speedee"/>
              </a:rPr>
              <a:t>Create By</a:t>
            </a:r>
            <a:r>
              <a:rPr lang="ko-KR" altLang="en-US" sz="1200">
                <a:solidFill>
                  <a:schemeClr val="bg1"/>
                </a:solidFill>
                <a:latin typeface="Speedee"/>
              </a:rPr>
              <a:t> </a:t>
            </a:r>
            <a:r>
              <a:rPr lang="en-US" altLang="ko-KR" sz="1200">
                <a:solidFill>
                  <a:schemeClr val="bg1"/>
                </a:solidFill>
              </a:rPr>
              <a:t>l </a:t>
            </a:r>
            <a:r>
              <a:rPr lang="ko-KR" altLang="en-US" sz="1200">
                <a:solidFill>
                  <a:schemeClr val="bg1"/>
                </a:solidFill>
              </a:rPr>
              <a:t>박두식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77140" y="1385884"/>
            <a:ext cx="2321220" cy="4881562"/>
          </a:xfrm>
          <a:prstGeom prst="rect">
            <a:avLst/>
          </a:prstGeom>
        </p:spPr>
      </p:pic>
      <p:sp>
        <p:nvSpPr>
          <p:cNvPr id="73" name="직사각형 43"/>
          <p:cNvSpPr/>
          <p:nvPr/>
        </p:nvSpPr>
        <p:spPr>
          <a:xfrm>
            <a:off x="7150894" y="1506439"/>
            <a:ext cx="3328985" cy="30718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div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77" name="직사각형 43"/>
          <p:cNvSpPr/>
          <p:nvPr/>
        </p:nvSpPr>
        <p:spPr>
          <a:xfrm>
            <a:off x="7150894" y="1963639"/>
            <a:ext cx="3328985" cy="91678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div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78" name="직사각형 43"/>
          <p:cNvSpPr/>
          <p:nvPr/>
        </p:nvSpPr>
        <p:spPr>
          <a:xfrm>
            <a:off x="7169944" y="3030439"/>
            <a:ext cx="3328985" cy="299323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div</a:t>
            </a:r>
            <a:endParaRPr lang="en-US" altLang="ko-KR">
              <a:solidFill>
                <a:schemeClr val="dk1"/>
              </a:solidFill>
            </a:endParaRPr>
          </a:p>
        </p:txBody>
      </p:sp>
      <p:grpSp>
        <p:nvGrpSpPr>
          <p:cNvPr id="88" name=""/>
          <p:cNvGrpSpPr/>
          <p:nvPr/>
        </p:nvGrpSpPr>
        <p:grpSpPr>
          <a:xfrm rot="0">
            <a:off x="7150894" y="1506440"/>
            <a:ext cx="3341684" cy="4518818"/>
            <a:chOff x="7150894" y="1506440"/>
            <a:chExt cx="3341684" cy="4518818"/>
          </a:xfrm>
          <a:solidFill>
            <a:schemeClr val="lt1"/>
          </a:solidFill>
        </p:grpSpPr>
        <p:sp>
          <p:nvSpPr>
            <p:cNvPr id="79" name="직사각형 43"/>
            <p:cNvSpPr/>
            <p:nvPr/>
          </p:nvSpPr>
          <p:spPr>
            <a:xfrm>
              <a:off x="7150894" y="1506440"/>
              <a:ext cx="3328985" cy="307181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Ul/li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80" name="직사각형 43"/>
            <p:cNvSpPr/>
            <p:nvPr/>
          </p:nvSpPr>
          <p:spPr>
            <a:xfrm>
              <a:off x="7160419" y="1964878"/>
              <a:ext cx="3328985" cy="291306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img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81" name="직사각형 43"/>
            <p:cNvSpPr/>
            <p:nvPr/>
          </p:nvSpPr>
          <p:spPr>
            <a:xfrm>
              <a:off x="7150894" y="2264567"/>
              <a:ext cx="3328985" cy="340519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H2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82" name="직사각형 43"/>
            <p:cNvSpPr/>
            <p:nvPr/>
          </p:nvSpPr>
          <p:spPr>
            <a:xfrm>
              <a:off x="7157244" y="2600575"/>
              <a:ext cx="3328985" cy="280194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p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84" name="직사각형 43"/>
            <p:cNvSpPr/>
            <p:nvPr/>
          </p:nvSpPr>
          <p:spPr>
            <a:xfrm>
              <a:off x="7163593" y="3032026"/>
              <a:ext cx="3328985" cy="2993231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Ul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85" name="직사각형 43"/>
            <p:cNvSpPr/>
            <p:nvPr/>
          </p:nvSpPr>
          <p:spPr>
            <a:xfrm>
              <a:off x="7371557" y="3429000"/>
              <a:ext cx="1312861" cy="1201448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li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86" name="직사각형 43"/>
            <p:cNvSpPr/>
            <p:nvPr/>
          </p:nvSpPr>
          <p:spPr>
            <a:xfrm>
              <a:off x="8968582" y="3429000"/>
              <a:ext cx="1312861" cy="1201448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li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87" name="직사각형 43"/>
            <p:cNvSpPr/>
            <p:nvPr/>
          </p:nvSpPr>
          <p:spPr>
            <a:xfrm>
              <a:off x="7366795" y="4700587"/>
              <a:ext cx="1312861" cy="1201448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li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854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9838" y="598111"/>
            <a:ext cx="5499162" cy="542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bg1"/>
                </a:solidFill>
                <a:latin typeface="Speedee"/>
              </a:rPr>
              <a:t>08   Story 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&gt; </a:t>
            </a:r>
            <a:r>
              <a:rPr lang="ko-KR" altLang="en-US" sz="2000" b="1">
                <a:solidFill>
                  <a:schemeClr val="bg1"/>
                </a:solidFill>
                <a:latin typeface="Speedee"/>
              </a:rPr>
              <a:t>브랜드 소개</a:t>
            </a:r>
            <a:endParaRPr lang="ko-KR" altLang="en-US" sz="2000" b="1">
              <a:solidFill>
                <a:schemeClr val="bg1"/>
              </a:solidFill>
              <a:latin typeface="Speede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64520" y="875110"/>
            <a:ext cx="1555750" cy="26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Speedee"/>
              </a:rPr>
              <a:t>Create By</a:t>
            </a:r>
            <a:r>
              <a:rPr lang="ko-KR" altLang="en-US" sz="1200">
                <a:solidFill>
                  <a:schemeClr val="bg1"/>
                </a:solidFill>
                <a:latin typeface="Speedee"/>
              </a:rPr>
              <a:t> </a:t>
            </a:r>
            <a:r>
              <a:rPr lang="en-US" altLang="ko-KR" sz="1200">
                <a:solidFill>
                  <a:schemeClr val="bg1"/>
                </a:solidFill>
              </a:rPr>
              <a:t>l </a:t>
            </a:r>
            <a:r>
              <a:rPr lang="ko-KR" altLang="en-US" sz="1200">
                <a:solidFill>
                  <a:schemeClr val="bg1"/>
                </a:solidFill>
              </a:rPr>
              <a:t>박두식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77" name="직사각형 43"/>
          <p:cNvSpPr/>
          <p:nvPr/>
        </p:nvSpPr>
        <p:spPr>
          <a:xfrm>
            <a:off x="8116866" y="1816434"/>
            <a:ext cx="1406668" cy="276009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div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78" name="직사각형 43"/>
          <p:cNvSpPr/>
          <p:nvPr/>
        </p:nvSpPr>
        <p:spPr>
          <a:xfrm>
            <a:off x="7178603" y="2259780"/>
            <a:ext cx="3328985" cy="459822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div</a:t>
            </a: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30881" y="1280686"/>
            <a:ext cx="3100863" cy="5552104"/>
          </a:xfrm>
          <a:prstGeom prst="rect">
            <a:avLst/>
          </a:prstGeom>
        </p:spPr>
      </p:pic>
      <p:grpSp>
        <p:nvGrpSpPr>
          <p:cNvPr id="100" name=""/>
          <p:cNvGrpSpPr/>
          <p:nvPr/>
        </p:nvGrpSpPr>
        <p:grpSpPr>
          <a:xfrm rot="0">
            <a:off x="7150894" y="1341916"/>
            <a:ext cx="3328986" cy="5320745"/>
            <a:chOff x="7150894" y="1341916"/>
            <a:chExt cx="3328986" cy="5320745"/>
          </a:xfrm>
          <a:solidFill>
            <a:schemeClr val="lt1"/>
          </a:solidFill>
        </p:grpSpPr>
        <p:sp>
          <p:nvSpPr>
            <p:cNvPr id="73" name="직사각형 43"/>
            <p:cNvSpPr/>
            <p:nvPr/>
          </p:nvSpPr>
          <p:spPr>
            <a:xfrm>
              <a:off x="7150894" y="1341916"/>
              <a:ext cx="3328985" cy="307181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div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90" name="직사각형 43"/>
            <p:cNvSpPr/>
            <p:nvPr/>
          </p:nvSpPr>
          <p:spPr>
            <a:xfrm>
              <a:off x="7267502" y="3429000"/>
              <a:ext cx="482069" cy="1666636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ul/li/button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91" name="직사각형 43"/>
            <p:cNvSpPr/>
            <p:nvPr/>
          </p:nvSpPr>
          <p:spPr>
            <a:xfrm>
              <a:off x="7870753" y="2626178"/>
              <a:ext cx="2387069" cy="4036483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Ul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92" name="직사각형 43"/>
            <p:cNvSpPr/>
            <p:nvPr/>
          </p:nvSpPr>
          <p:spPr>
            <a:xfrm>
              <a:off x="8054901" y="2984499"/>
              <a:ext cx="841901" cy="444500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li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93" name="직사각형 43"/>
            <p:cNvSpPr/>
            <p:nvPr/>
          </p:nvSpPr>
          <p:spPr>
            <a:xfrm>
              <a:off x="8059134" y="3596336"/>
              <a:ext cx="841901" cy="444500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li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94" name="직사각형 43"/>
            <p:cNvSpPr/>
            <p:nvPr/>
          </p:nvSpPr>
          <p:spPr>
            <a:xfrm>
              <a:off x="9259285" y="4045069"/>
              <a:ext cx="841901" cy="444500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li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95" name="직사각형 43"/>
            <p:cNvSpPr/>
            <p:nvPr/>
          </p:nvSpPr>
          <p:spPr>
            <a:xfrm>
              <a:off x="9263519" y="4656906"/>
              <a:ext cx="841901" cy="444500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li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96" name="직사각형 43"/>
            <p:cNvSpPr/>
            <p:nvPr/>
          </p:nvSpPr>
          <p:spPr>
            <a:xfrm>
              <a:off x="8071835" y="5190307"/>
              <a:ext cx="841901" cy="444500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li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97" name="직사각형 43"/>
            <p:cNvSpPr/>
            <p:nvPr/>
          </p:nvSpPr>
          <p:spPr>
            <a:xfrm>
              <a:off x="8086652" y="5924790"/>
              <a:ext cx="841901" cy="444500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li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99" name="직사각형 43"/>
            <p:cNvSpPr/>
            <p:nvPr/>
          </p:nvSpPr>
          <p:spPr>
            <a:xfrm>
              <a:off x="8118453" y="1816434"/>
              <a:ext cx="1406668" cy="276009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ul/li/button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15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9838" y="598111"/>
            <a:ext cx="5499162" cy="542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bg1"/>
                </a:solidFill>
                <a:latin typeface="Speedee"/>
              </a:rPr>
              <a:t>08   Story 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&gt; </a:t>
            </a:r>
            <a:r>
              <a:rPr lang="ko-KR" altLang="en-US" sz="2000" b="1">
                <a:solidFill>
                  <a:schemeClr val="bg1"/>
                </a:solidFill>
                <a:latin typeface="Speedee"/>
              </a:rPr>
              <a:t>브랜드 소개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 </a:t>
            </a:r>
            <a:r>
              <a:rPr lang="ko-KR" altLang="en-US" sz="2000" b="1">
                <a:solidFill>
                  <a:schemeClr val="bg1"/>
                </a:solidFill>
                <a:latin typeface="Speedee"/>
              </a:rPr>
              <a:t>심화 </a:t>
            </a:r>
            <a:endParaRPr lang="ko-KR" altLang="en-US" sz="2000" b="1">
              <a:solidFill>
                <a:schemeClr val="bg1"/>
              </a:solidFill>
              <a:latin typeface="Speede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64520" y="875110"/>
            <a:ext cx="1555750" cy="26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Speedee"/>
              </a:rPr>
              <a:t>Create By</a:t>
            </a:r>
            <a:r>
              <a:rPr lang="ko-KR" altLang="en-US" sz="1200">
                <a:solidFill>
                  <a:schemeClr val="bg1"/>
                </a:solidFill>
                <a:latin typeface="Speedee"/>
              </a:rPr>
              <a:t> </a:t>
            </a:r>
            <a:r>
              <a:rPr lang="en-US" altLang="ko-KR" sz="1200">
                <a:solidFill>
                  <a:schemeClr val="bg1"/>
                </a:solidFill>
              </a:rPr>
              <a:t>l </a:t>
            </a:r>
            <a:r>
              <a:rPr lang="ko-KR" altLang="en-US" sz="1200">
                <a:solidFill>
                  <a:schemeClr val="bg1"/>
                </a:solidFill>
              </a:rPr>
              <a:t>박두식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80743" y="1271174"/>
            <a:ext cx="2011257" cy="5586825"/>
          </a:xfrm>
          <a:prstGeom prst="rect">
            <a:avLst/>
          </a:prstGeom>
        </p:spPr>
      </p:pic>
      <p:sp>
        <p:nvSpPr>
          <p:cNvPr id="102" name="가로 글상자 101"/>
          <p:cNvSpPr txBox="1"/>
          <p:nvPr/>
        </p:nvSpPr>
        <p:spPr>
          <a:xfrm>
            <a:off x="1206499" y="2529516"/>
            <a:ext cx="6096000" cy="2523178"/>
          </a:xfrm>
          <a:prstGeom prst="rect">
            <a:avLst/>
          </a:prstGeom>
        </p:spPr>
        <p:txBody>
          <a:bodyPr wrap="square">
            <a:spAutoFit/>
          </a:bodyPr>
          <a:p>
            <a:pPr marL="257040" lvl="0" indent="-257040">
              <a:buFont typeface="Arial"/>
              <a:buChar char="•"/>
              <a:defRPr/>
            </a:pPr>
            <a:r>
              <a:rPr sz="1600" b="1">
                <a:solidFill>
                  <a:srgbClr val="404040"/>
                </a:solidFill>
              </a:rPr>
              <a:t>history_kr_click()</a:t>
            </a:r>
            <a:r>
              <a:rPr sz="1600">
                <a:solidFill>
                  <a:srgbClr val="404040"/>
                </a:solidFill>
              </a:rPr>
              <a:t> → 한국 탭 활성화, 글로벌 탭 비활성화, 한국 연도 영역 표시</a:t>
            </a:r>
            <a:endParaRPr sz="1600">
              <a:solidFill>
                <a:srgbClr val="404040"/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r>
              <a:rPr sz="1600" b="1">
                <a:solidFill>
                  <a:srgbClr val="404040"/>
                </a:solidFill>
              </a:rPr>
              <a:t>history_gl_click()</a:t>
            </a:r>
            <a:r>
              <a:rPr sz="1600">
                <a:solidFill>
                  <a:srgbClr val="404040"/>
                </a:solidFill>
              </a:rPr>
              <a:t> → 글로벌 탭 활성화, 한국 탭 비활성화, 글로벌 연도 영역 표시</a:t>
            </a:r>
            <a:endParaRPr sz="1600">
              <a:solidFill>
                <a:srgbClr val="404040"/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r>
              <a:rPr sz="1600" b="1">
                <a:solidFill>
                  <a:srgbClr val="404040"/>
                </a:solidFill>
              </a:rPr>
              <a:t>tab_kr_2020() ~ tab_kr_1990()</a:t>
            </a:r>
            <a:r>
              <a:rPr sz="1600">
                <a:solidFill>
                  <a:srgbClr val="404040"/>
                </a:solidFill>
              </a:rPr>
              <a:t> → 해당 연도 버튼 스타일 활성화, 나머지는 비활성화</a:t>
            </a:r>
            <a:endParaRPr sz="1600">
              <a:solidFill>
                <a:srgbClr val="404040"/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r>
              <a:rPr sz="1600">
                <a:solidFill>
                  <a:srgbClr val="404040"/>
                </a:solidFill>
              </a:rPr>
              <a:t>연도별 historyList_kr_XXXX 콘텐츠 영역 표시 / 숨김 처리</a:t>
            </a:r>
            <a:endParaRPr sz="1600">
              <a:solidFill>
                <a:srgbClr val="404040"/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r>
              <a:rPr sz="1600" b="1">
                <a:solidFill>
                  <a:srgbClr val="404040"/>
                </a:solidFill>
              </a:rPr>
              <a:t>tab_gl_2000(), tab_gl_1900() </a:t>
            </a:r>
            <a:r>
              <a:rPr sz="1600">
                <a:solidFill>
                  <a:srgbClr val="404040"/>
                </a:solidFill>
              </a:rPr>
              <a:t>→ 해당 연도 버튼 스타일 활성화, 나머지는 비활성화</a:t>
            </a:r>
            <a:endParaRPr sz="1600">
              <a:solidFill>
                <a:srgbClr val="404040"/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r>
              <a:rPr sz="1600">
                <a:solidFill>
                  <a:srgbClr val="404040"/>
                </a:solidFill>
              </a:rPr>
              <a:t>연도별 historyList_gl_XXXX 콘텐츠 영역 표시 / 숨김 처리</a:t>
            </a:r>
            <a:endParaRPr sz="160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31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9838" y="598111"/>
            <a:ext cx="6081245" cy="542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bg1"/>
                </a:solidFill>
                <a:latin typeface="Speedee"/>
              </a:rPr>
              <a:t>09   Story 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&gt; </a:t>
            </a:r>
            <a:r>
              <a:rPr lang="ko-KR" altLang="en-US" sz="2000" b="1">
                <a:solidFill>
                  <a:schemeClr val="bg1"/>
                </a:solidFill>
                <a:latin typeface="Speedee"/>
              </a:rPr>
              <a:t>사회적 책임과 지원  </a:t>
            </a:r>
            <a:endParaRPr lang="ko-KR" altLang="en-US" sz="2000" b="1">
              <a:solidFill>
                <a:schemeClr val="bg1"/>
              </a:solidFill>
              <a:latin typeface="Speede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64520" y="875110"/>
            <a:ext cx="1555750" cy="26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Speedee"/>
              </a:rPr>
              <a:t>Create By</a:t>
            </a:r>
            <a:r>
              <a:rPr lang="ko-KR" altLang="en-US" sz="1200">
                <a:solidFill>
                  <a:schemeClr val="bg1"/>
                </a:solidFill>
                <a:latin typeface="Speedee"/>
              </a:rPr>
              <a:t> </a:t>
            </a:r>
            <a:r>
              <a:rPr lang="en-US" altLang="ko-KR" sz="1200">
                <a:solidFill>
                  <a:schemeClr val="bg1"/>
                </a:solidFill>
              </a:rPr>
              <a:t>l </a:t>
            </a:r>
            <a:r>
              <a:rPr lang="ko-KR" altLang="en-US" sz="1200">
                <a:solidFill>
                  <a:schemeClr val="bg1"/>
                </a:solidFill>
              </a:rPr>
              <a:t>박두식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7419" y="1486031"/>
            <a:ext cx="3159664" cy="4673183"/>
          </a:xfrm>
          <a:prstGeom prst="rect">
            <a:avLst/>
          </a:prstGeom>
        </p:spPr>
      </p:pic>
      <p:sp>
        <p:nvSpPr>
          <p:cNvPr id="105" name="직사각형 43"/>
          <p:cNvSpPr/>
          <p:nvPr/>
        </p:nvSpPr>
        <p:spPr>
          <a:xfrm>
            <a:off x="7150894" y="1506440"/>
            <a:ext cx="3328985" cy="164934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Div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13" name="직사각형 43"/>
          <p:cNvSpPr/>
          <p:nvPr/>
        </p:nvSpPr>
        <p:spPr>
          <a:xfrm>
            <a:off x="7164748" y="3284271"/>
            <a:ext cx="3328985" cy="222084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Div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14" name="직사각형 43"/>
          <p:cNvSpPr/>
          <p:nvPr/>
        </p:nvSpPr>
        <p:spPr>
          <a:xfrm>
            <a:off x="7983898" y="5636079"/>
            <a:ext cx="1709734" cy="44572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button</a:t>
            </a:r>
            <a:endParaRPr lang="en-US" altLang="ko-KR">
              <a:solidFill>
                <a:schemeClr val="dk1"/>
              </a:solidFill>
            </a:endParaRPr>
          </a:p>
        </p:txBody>
      </p:sp>
      <p:grpSp>
        <p:nvGrpSpPr>
          <p:cNvPr id="127" name=""/>
          <p:cNvGrpSpPr/>
          <p:nvPr/>
        </p:nvGrpSpPr>
        <p:grpSpPr>
          <a:xfrm rot="0">
            <a:off x="7147430" y="1506440"/>
            <a:ext cx="3353230" cy="3992490"/>
            <a:chOff x="7147430" y="1506440"/>
            <a:chExt cx="3353230" cy="3992490"/>
          </a:xfrm>
          <a:solidFill>
            <a:schemeClr val="lt1"/>
          </a:solidFill>
        </p:grpSpPr>
        <p:grpSp>
          <p:nvGrpSpPr>
            <p:cNvPr id="125" name=""/>
            <p:cNvGrpSpPr/>
            <p:nvPr/>
          </p:nvGrpSpPr>
          <p:grpSpPr>
            <a:xfrm rot="0">
              <a:off x="7147430" y="1506440"/>
              <a:ext cx="3341974" cy="3595157"/>
              <a:chOff x="7147430" y="1506439"/>
              <a:chExt cx="3341974" cy="3595157"/>
            </a:xfrm>
            <a:grpFill/>
          </p:grpSpPr>
          <p:sp>
            <p:nvSpPr>
              <p:cNvPr id="115" name="직사각형 43"/>
              <p:cNvSpPr/>
              <p:nvPr/>
            </p:nvSpPr>
            <p:spPr>
              <a:xfrm>
                <a:off x="7147430" y="1506439"/>
                <a:ext cx="3328985" cy="445727"/>
              </a:xfrm>
              <a:prstGeom prst="rect">
                <a:avLst/>
              </a:prstGeom>
              <a:grpFill/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h2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  <p:sp>
            <p:nvSpPr>
              <p:cNvPr id="117" name="직사각형 43"/>
              <p:cNvSpPr/>
              <p:nvPr/>
            </p:nvSpPr>
            <p:spPr>
              <a:xfrm>
                <a:off x="7160419" y="1959309"/>
                <a:ext cx="3328985" cy="445727"/>
              </a:xfrm>
              <a:prstGeom prst="rect">
                <a:avLst/>
              </a:prstGeom>
              <a:grpFill/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img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  <p:sp>
            <p:nvSpPr>
              <p:cNvPr id="118" name="직사각형 43"/>
              <p:cNvSpPr/>
              <p:nvPr/>
            </p:nvSpPr>
            <p:spPr>
              <a:xfrm>
                <a:off x="7152625" y="2412179"/>
                <a:ext cx="3328985" cy="740136"/>
              </a:xfrm>
              <a:prstGeom prst="rect">
                <a:avLst/>
              </a:prstGeom>
              <a:grpFill/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p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  <p:sp>
            <p:nvSpPr>
              <p:cNvPr id="119" name="직사각형 43"/>
              <p:cNvSpPr/>
              <p:nvPr/>
            </p:nvSpPr>
            <p:spPr>
              <a:xfrm>
                <a:off x="7152625" y="3642756"/>
                <a:ext cx="3328985" cy="1458840"/>
              </a:xfrm>
              <a:prstGeom prst="rect">
                <a:avLst/>
              </a:prstGeom>
              <a:grpFill/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ul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  <p:sp>
            <p:nvSpPr>
              <p:cNvPr id="120" name="직사각형 43"/>
              <p:cNvSpPr/>
              <p:nvPr/>
            </p:nvSpPr>
            <p:spPr>
              <a:xfrm>
                <a:off x="7157821" y="3280806"/>
                <a:ext cx="3328985" cy="315841"/>
              </a:xfrm>
              <a:prstGeom prst="rect">
                <a:avLst/>
              </a:prstGeom>
              <a:grpFill/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h2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  <p:sp>
            <p:nvSpPr>
              <p:cNvPr id="121" name="직사각형 43"/>
              <p:cNvSpPr/>
              <p:nvPr/>
            </p:nvSpPr>
            <p:spPr>
              <a:xfrm>
                <a:off x="7322343" y="4070546"/>
                <a:ext cx="674256" cy="647303"/>
              </a:xfrm>
              <a:prstGeom prst="rect">
                <a:avLst/>
              </a:prstGeom>
              <a:grpFill/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li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  <p:sp>
            <p:nvSpPr>
              <p:cNvPr id="122" name="직사각형 43"/>
              <p:cNvSpPr/>
              <p:nvPr/>
            </p:nvSpPr>
            <p:spPr>
              <a:xfrm>
                <a:off x="8106856" y="4070546"/>
                <a:ext cx="674256" cy="647303"/>
              </a:xfrm>
              <a:prstGeom prst="rect">
                <a:avLst/>
              </a:prstGeom>
              <a:grpFill/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li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  <p:sp>
            <p:nvSpPr>
              <p:cNvPr id="123" name="직사각형 43"/>
              <p:cNvSpPr/>
              <p:nvPr/>
            </p:nvSpPr>
            <p:spPr>
              <a:xfrm>
                <a:off x="8891370" y="4070546"/>
                <a:ext cx="674256" cy="647303"/>
              </a:xfrm>
              <a:prstGeom prst="rect">
                <a:avLst/>
              </a:prstGeom>
              <a:grpFill/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li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  <p:sp>
            <p:nvSpPr>
              <p:cNvPr id="124" name="직사각형 43"/>
              <p:cNvSpPr/>
              <p:nvPr/>
            </p:nvSpPr>
            <p:spPr>
              <a:xfrm>
                <a:off x="9675883" y="4070546"/>
                <a:ext cx="674256" cy="647303"/>
              </a:xfrm>
              <a:prstGeom prst="rect">
                <a:avLst/>
              </a:prstGeom>
              <a:grpFill/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li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26" name="직사각형 43"/>
            <p:cNvSpPr/>
            <p:nvPr/>
          </p:nvSpPr>
          <p:spPr>
            <a:xfrm>
              <a:off x="7171675" y="5096498"/>
              <a:ext cx="3328985" cy="402432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p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8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</p:bld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/>
          <p:cNvSpPr/>
          <p:nvPr/>
        </p:nvSpPr>
        <p:spPr>
          <a:xfrm>
            <a:off x="7667625" y="1281112"/>
            <a:ext cx="4524374" cy="289100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/>
          </a:p>
        </p:txBody>
      </p:sp>
      <p:sp>
        <p:nvSpPr>
          <p:cNvPr id="4" name="직사각형 3"/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9838" y="598111"/>
            <a:ext cx="6081245" cy="542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bg1"/>
                </a:solidFill>
                <a:latin typeface="Speedee"/>
              </a:rPr>
              <a:t>09  Story 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&gt; </a:t>
            </a:r>
            <a:r>
              <a:rPr lang="ko-KR" altLang="en-US" sz="2000" b="1">
                <a:solidFill>
                  <a:schemeClr val="bg1"/>
                </a:solidFill>
                <a:latin typeface="Speedee"/>
              </a:rPr>
              <a:t>사회적 책임과 지원  </a:t>
            </a:r>
            <a:endParaRPr lang="ko-KR" altLang="en-US" sz="2000" b="1">
              <a:solidFill>
                <a:schemeClr val="bg1"/>
              </a:solidFill>
              <a:latin typeface="Speede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64520" y="875110"/>
            <a:ext cx="1555750" cy="26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Speedee"/>
              </a:rPr>
              <a:t>Create By</a:t>
            </a:r>
            <a:r>
              <a:rPr lang="ko-KR" altLang="en-US" sz="1200">
                <a:solidFill>
                  <a:schemeClr val="bg1"/>
                </a:solidFill>
                <a:latin typeface="Speedee"/>
              </a:rPr>
              <a:t> </a:t>
            </a:r>
            <a:r>
              <a:rPr lang="en-US" altLang="ko-KR" sz="1200">
                <a:solidFill>
                  <a:schemeClr val="bg1"/>
                </a:solidFill>
              </a:rPr>
              <a:t>l </a:t>
            </a:r>
            <a:r>
              <a:rPr lang="ko-KR" altLang="en-US" sz="1200">
                <a:solidFill>
                  <a:schemeClr val="bg1"/>
                </a:solidFill>
              </a:rPr>
              <a:t>박두식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40923" y="1284603"/>
            <a:ext cx="4351077" cy="2760360"/>
          </a:xfrm>
          <a:prstGeom prst="rect">
            <a:avLst/>
          </a:prstGeom>
        </p:spPr>
      </p:pic>
      <p:sp>
        <p:nvSpPr>
          <p:cNvPr id="131" name="가로 글상자 130"/>
          <p:cNvSpPr txBox="1"/>
          <p:nvPr/>
        </p:nvSpPr>
        <p:spPr>
          <a:xfrm>
            <a:off x="1128970" y="2263701"/>
            <a:ext cx="6096000" cy="2039694"/>
          </a:xfrm>
          <a:prstGeom prst="rect">
            <a:avLst/>
          </a:prstGeom>
        </p:spPr>
        <p:txBody>
          <a:bodyPr wrap="square">
            <a:spAutoFit/>
          </a:bodyPr>
          <a:p>
            <a:pPr marL="257040" lvl="0" indent="-257040">
              <a:buFont typeface="Arial"/>
              <a:buChar char="•"/>
              <a:defRPr/>
            </a:pPr>
            <a:r>
              <a:rPr sz="1600">
                <a:solidFill>
                  <a:srgbClr val="404040"/>
                </a:solidFill>
              </a:rPr>
              <a:t>btnNum 배열('1'~'5')에 </a:t>
            </a:r>
            <a:r>
              <a:rPr sz="1600" b="1">
                <a:solidFill>
                  <a:srgbClr val="404040"/>
                </a:solidFill>
              </a:rPr>
              <a:t>페이지 번호를 저장.</a:t>
            </a:r>
            <a:endParaRPr sz="1600">
              <a:solidFill>
                <a:srgbClr val="404040"/>
              </a:solidFill>
            </a:endParaRPr>
          </a:p>
          <a:p>
            <a:pPr marL="257040" lvl="0" indent="-257040">
              <a:buFont typeface="Arial"/>
              <a:buChar char="•"/>
              <a:defRPr/>
            </a:pPr>
            <a:r>
              <a:rPr sz="1600">
                <a:solidFill>
                  <a:srgbClr val="404040"/>
                </a:solidFill>
              </a:rPr>
              <a:t>btn(n), tab(n) 함수로 해당 번호의 버튼·탭 요소를 ID로 가져옴.</a:t>
            </a:r>
            <a:endParaRPr sz="1600">
              <a:solidFill>
                <a:srgbClr val="404040"/>
              </a:solidFill>
            </a:endParaRPr>
          </a:p>
          <a:p>
            <a:pPr marL="257040" lvl="0" indent="-257040">
              <a:buFont typeface="Arial"/>
              <a:buChar char="•"/>
              <a:defRPr/>
            </a:pPr>
            <a:r>
              <a:rPr sz="1600">
                <a:solidFill>
                  <a:srgbClr val="404040"/>
                </a:solidFill>
              </a:rPr>
              <a:t>a</a:t>
            </a:r>
            <a:r>
              <a:rPr sz="1600" b="1">
                <a:solidFill>
                  <a:srgbClr val="404040"/>
                </a:solidFill>
              </a:rPr>
              <a:t>ctive(n) 함수</a:t>
            </a:r>
            <a:r>
              <a:rPr lang="en-US" altLang="ko-KR" sz="1600" b="1">
                <a:solidFill>
                  <a:srgbClr val="404040"/>
                </a:solidFill>
              </a:rPr>
              <a:t>,</a:t>
            </a:r>
            <a:r>
              <a:rPr lang="ko-KR" altLang="en-US" sz="1600" b="1">
                <a:solidFill>
                  <a:srgbClr val="404040"/>
                </a:solidFill>
              </a:rPr>
              <a:t> </a:t>
            </a:r>
            <a:r>
              <a:rPr sz="1600" b="1">
                <a:solidFill>
                  <a:srgbClr val="404040"/>
                </a:solidFill>
              </a:rPr>
              <a:t>btnNum 전체를 순회</a:t>
            </a:r>
            <a:r>
              <a:rPr sz="1600">
                <a:solidFill>
                  <a:srgbClr val="404040"/>
                </a:solidFill>
              </a:rPr>
              <a:t>하며, 매개변수 n과 일치하는 버튼·탭에만 '</a:t>
            </a:r>
            <a:r>
              <a:rPr sz="1600" b="1">
                <a:solidFill>
                  <a:srgbClr val="404040"/>
                </a:solidFill>
              </a:rPr>
              <a:t>on' 클래스를 추가</a:t>
            </a:r>
            <a:r>
              <a:rPr sz="1600">
                <a:solidFill>
                  <a:srgbClr val="404040"/>
                </a:solidFill>
              </a:rPr>
              <a:t>하고, 나머지는 제거.</a:t>
            </a:r>
            <a:r>
              <a:rPr lang="ko-KR" altLang="en-US" sz="1600">
                <a:solidFill>
                  <a:srgbClr val="404040"/>
                </a:solidFill>
              </a:rPr>
              <a:t> </a:t>
            </a:r>
            <a:r>
              <a:rPr sz="1600">
                <a:solidFill>
                  <a:srgbClr val="404040"/>
                </a:solidFill>
              </a:rPr>
              <a:t>클릭된 번호의 페이지와 버튼만 활성화.</a:t>
            </a:r>
            <a:endParaRPr sz="1600">
              <a:solidFill>
                <a:srgbClr val="404040"/>
              </a:solidFill>
            </a:endParaRPr>
          </a:p>
          <a:p>
            <a:pPr marL="257040" lvl="0" indent="-257040">
              <a:buFont typeface="Arial"/>
              <a:buChar char="•"/>
              <a:defRPr/>
            </a:pPr>
            <a:r>
              <a:rPr sz="1600">
                <a:solidFill>
                  <a:srgbClr val="404040"/>
                </a:solidFill>
              </a:rPr>
              <a:t>active('1')로 페이지 로드 시 1번 탭을 기본 활성화.</a:t>
            </a:r>
            <a:endParaRPr sz="1600">
              <a:solidFill>
                <a:srgbClr val="404040"/>
              </a:solidFill>
            </a:endParaRPr>
          </a:p>
          <a:p>
            <a:pPr marL="0" lvl="0" indent="0">
              <a:buFont typeface="Arial"/>
              <a:buNone/>
              <a:defRPr/>
            </a:pPr>
            <a:endParaRPr sz="1600">
              <a:solidFill>
                <a:srgbClr val="404040"/>
              </a:solidFill>
            </a:endParaRPr>
          </a:p>
          <a:p>
            <a:pPr marL="257040" lvl="0" indent="-257040">
              <a:buFont typeface="Arial"/>
              <a:buChar char="•"/>
              <a:defRPr/>
            </a:pPr>
            <a:endParaRPr sz="160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154002"/>
      </p:ext>
    </p:extLst>
  </p:cSld>
  <p:clrMapOvr>
    <a:masterClrMapping/>
  </p:clrMapOvr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9838" y="598111"/>
            <a:ext cx="6081245" cy="542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bg1"/>
                </a:solidFill>
                <a:latin typeface="Speedee"/>
              </a:rPr>
              <a:t>10   Story 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&gt; </a:t>
            </a:r>
            <a:r>
              <a:rPr lang="ko-KR" altLang="en-US" sz="2000" b="1">
                <a:solidFill>
                  <a:schemeClr val="bg1"/>
                </a:solidFill>
                <a:latin typeface="Speedee"/>
              </a:rPr>
              <a:t>맥도날드 품질 이야기 심화</a:t>
            </a:r>
            <a:endParaRPr lang="ko-KR" altLang="en-US" sz="2000" b="1">
              <a:solidFill>
                <a:schemeClr val="bg1"/>
              </a:solidFill>
              <a:latin typeface="Speede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64520" y="875110"/>
            <a:ext cx="1555750" cy="26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Speedee"/>
              </a:rPr>
              <a:t>Create By</a:t>
            </a:r>
            <a:r>
              <a:rPr lang="ko-KR" altLang="en-US" sz="1200">
                <a:solidFill>
                  <a:schemeClr val="bg1"/>
                </a:solidFill>
                <a:latin typeface="Speedee"/>
              </a:rPr>
              <a:t> </a:t>
            </a:r>
            <a:r>
              <a:rPr lang="en-US" altLang="ko-KR" sz="1200">
                <a:solidFill>
                  <a:schemeClr val="bg1"/>
                </a:solidFill>
              </a:rPr>
              <a:t>l </a:t>
            </a:r>
            <a:r>
              <a:rPr lang="ko-KR" altLang="en-US" sz="1200">
                <a:solidFill>
                  <a:schemeClr val="bg1"/>
                </a:solidFill>
              </a:rPr>
              <a:t>박성욱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33299" y="1342832"/>
            <a:ext cx="3216043" cy="5080534"/>
          </a:xfrm>
          <a:prstGeom prst="rect">
            <a:avLst/>
          </a:prstGeom>
        </p:spPr>
      </p:pic>
      <p:sp>
        <p:nvSpPr>
          <p:cNvPr id="136" name="직사각형 43"/>
          <p:cNvSpPr/>
          <p:nvPr/>
        </p:nvSpPr>
        <p:spPr>
          <a:xfrm>
            <a:off x="7169581" y="1428911"/>
            <a:ext cx="3328985" cy="34604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div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46" name="직사각형 43"/>
          <p:cNvSpPr/>
          <p:nvPr/>
        </p:nvSpPr>
        <p:spPr>
          <a:xfrm>
            <a:off x="7173127" y="1921168"/>
            <a:ext cx="3328985" cy="1431453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div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47" name="직사각형 43"/>
          <p:cNvSpPr/>
          <p:nvPr/>
        </p:nvSpPr>
        <p:spPr>
          <a:xfrm>
            <a:off x="7175343" y="1921169"/>
            <a:ext cx="3328985" cy="443448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div</a:t>
            </a:r>
            <a:endParaRPr lang="en-US" altLang="ko-KR">
              <a:solidFill>
                <a:schemeClr val="dk1"/>
              </a:solidFill>
            </a:endParaRPr>
          </a:p>
        </p:txBody>
      </p:sp>
      <p:grpSp>
        <p:nvGrpSpPr>
          <p:cNvPr id="156" name=""/>
          <p:cNvGrpSpPr/>
          <p:nvPr/>
        </p:nvGrpSpPr>
        <p:grpSpPr>
          <a:xfrm rot="0">
            <a:off x="7161870" y="1428911"/>
            <a:ext cx="3344571" cy="4939956"/>
            <a:chOff x="7161870" y="1428911"/>
            <a:chExt cx="3344571" cy="4939956"/>
          </a:xfrm>
          <a:solidFill>
            <a:schemeClr val="lt1"/>
          </a:solidFill>
        </p:grpSpPr>
        <p:sp>
          <p:nvSpPr>
            <p:cNvPr id="149" name="직사각형 43"/>
            <p:cNvSpPr/>
            <p:nvPr/>
          </p:nvSpPr>
          <p:spPr>
            <a:xfrm>
              <a:off x="8849286" y="1428911"/>
              <a:ext cx="1636713" cy="346046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a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150" name="직사각형 43"/>
            <p:cNvSpPr/>
            <p:nvPr/>
          </p:nvSpPr>
          <p:spPr>
            <a:xfrm>
              <a:off x="7177281" y="1428911"/>
              <a:ext cx="1654696" cy="346046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a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151" name="직사각형 43"/>
            <p:cNvSpPr/>
            <p:nvPr/>
          </p:nvSpPr>
          <p:spPr>
            <a:xfrm>
              <a:off x="7177456" y="1921168"/>
              <a:ext cx="3328985" cy="1431453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iframe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152" name="직사각형 43"/>
            <p:cNvSpPr/>
            <p:nvPr/>
          </p:nvSpPr>
          <p:spPr>
            <a:xfrm>
              <a:off x="7173992" y="3429000"/>
              <a:ext cx="3328985" cy="323089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ul/li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153" name="직사각형 43"/>
            <p:cNvSpPr/>
            <p:nvPr/>
          </p:nvSpPr>
          <p:spPr>
            <a:xfrm>
              <a:off x="7167064" y="3763241"/>
              <a:ext cx="3328985" cy="323089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div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154" name="직사각형 43"/>
            <p:cNvSpPr/>
            <p:nvPr/>
          </p:nvSpPr>
          <p:spPr>
            <a:xfrm>
              <a:off x="7161870" y="4116532"/>
              <a:ext cx="3328985" cy="2252335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ul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sp>
          <p:nvSpPr>
            <p:cNvPr id="155" name="직사각형 43"/>
            <p:cNvSpPr/>
            <p:nvPr/>
          </p:nvSpPr>
          <p:spPr>
            <a:xfrm>
              <a:off x="7444156" y="4563341"/>
              <a:ext cx="2800780" cy="1568267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p>
              <a:pPr lvl="0" algn="ctr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li X 8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758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D0DE72-190F-BBCA-E85E-6789ECFC3474}"/>
              </a:ext>
            </a:extLst>
          </p:cNvPr>
          <p:cNvSpPr/>
          <p:nvPr/>
        </p:nvSpPr>
        <p:spPr>
          <a:xfrm>
            <a:off x="0" y="0"/>
            <a:ext cx="3217333" cy="6858000"/>
          </a:xfrm>
          <a:prstGeom prst="rect">
            <a:avLst/>
          </a:prstGeom>
          <a:solidFill>
            <a:srgbClr val="F1C3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지연 21">
            <a:extLst>
              <a:ext uri="{FF2B5EF4-FFF2-40B4-BE49-F238E27FC236}">
                <a16:creationId xmlns:a16="http://schemas.microsoft.com/office/drawing/2014/main" id="{6EA27FBB-6EF1-FF8C-7AAD-294C908D7960}"/>
              </a:ext>
            </a:extLst>
          </p:cNvPr>
          <p:cNvSpPr/>
          <p:nvPr/>
        </p:nvSpPr>
        <p:spPr>
          <a:xfrm rot="5400000">
            <a:off x="8639883" y="2683715"/>
            <a:ext cx="568387" cy="2768581"/>
          </a:xfrm>
          <a:prstGeom prst="flowChartDelay">
            <a:avLst/>
          </a:prstGeom>
          <a:solidFill>
            <a:srgbClr val="E0A92B"/>
          </a:solidFill>
          <a:ln w="635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6F70BD-D128-EE68-F55B-7151F4EC3494}"/>
              </a:ext>
            </a:extLst>
          </p:cNvPr>
          <p:cNvSpPr txBox="1"/>
          <p:nvPr/>
        </p:nvSpPr>
        <p:spPr>
          <a:xfrm>
            <a:off x="7312612" y="715650"/>
            <a:ext cx="4065432" cy="544183"/>
          </a:xfrm>
          <a:prstGeom prst="rect">
            <a:avLst/>
          </a:prstGeom>
          <a:noFill/>
          <a:ln w="63500">
            <a:noFill/>
            <a:miter lim="800000"/>
          </a:ln>
          <a:effectLst/>
        </p:spPr>
        <p:txBody>
          <a:bodyPr wrap="square" bIns="36000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02 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타겟 사이트 분석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13" name="그림 12" descr="텍스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6AE06CC-A52A-101A-81AF-30C3D9CEC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95" y="547797"/>
            <a:ext cx="4289877" cy="48775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B4C8E3E-39F3-8B31-B687-109F596515B9}"/>
              </a:ext>
            </a:extLst>
          </p:cNvPr>
          <p:cNvGrpSpPr/>
          <p:nvPr/>
        </p:nvGrpSpPr>
        <p:grpSpPr>
          <a:xfrm>
            <a:off x="7374447" y="2829329"/>
            <a:ext cx="3099263" cy="1052097"/>
            <a:chOff x="7663456" y="2897017"/>
            <a:chExt cx="3099263" cy="1052097"/>
          </a:xfrm>
        </p:grpSpPr>
        <p:sp>
          <p:nvSpPr>
            <p:cNvPr id="34" name="구름 33">
              <a:extLst>
                <a:ext uri="{FF2B5EF4-FFF2-40B4-BE49-F238E27FC236}">
                  <a16:creationId xmlns:a16="http://schemas.microsoft.com/office/drawing/2014/main" id="{720691FC-1822-B4BF-E50A-64C1E969FE83}"/>
                </a:ext>
              </a:extLst>
            </p:cNvPr>
            <p:cNvSpPr/>
            <p:nvPr/>
          </p:nvSpPr>
          <p:spPr>
            <a:xfrm>
              <a:off x="7663456" y="3707870"/>
              <a:ext cx="3099261" cy="241244"/>
            </a:xfrm>
            <a:prstGeom prst="cloud">
              <a:avLst/>
            </a:prstGeom>
            <a:solidFill>
              <a:srgbClr val="5C913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5545D4A-D31F-C150-5289-9FB420EFEA84}"/>
                </a:ext>
              </a:extLst>
            </p:cNvPr>
            <p:cNvGrpSpPr/>
            <p:nvPr/>
          </p:nvGrpSpPr>
          <p:grpSpPr>
            <a:xfrm>
              <a:off x="7663458" y="2897017"/>
              <a:ext cx="3099261" cy="895344"/>
              <a:chOff x="7110846" y="2892721"/>
              <a:chExt cx="3099261" cy="895344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B82A0595-5BD8-E713-0648-2EFB792B78E3}"/>
                  </a:ext>
                </a:extLst>
              </p:cNvPr>
              <p:cNvSpPr/>
              <p:nvPr/>
            </p:nvSpPr>
            <p:spPr>
              <a:xfrm>
                <a:off x="7419209" y="2914794"/>
                <a:ext cx="2482542" cy="309014"/>
              </a:xfrm>
              <a:prstGeom prst="roundRect">
                <a:avLst/>
              </a:prstGeom>
              <a:solidFill>
                <a:srgbClr val="A4602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B6C9E03E-3279-1406-4BE4-7028BF0E1FAB}"/>
                  </a:ext>
                </a:extLst>
              </p:cNvPr>
              <p:cNvSpPr/>
              <p:nvPr/>
            </p:nvSpPr>
            <p:spPr>
              <a:xfrm>
                <a:off x="7497751" y="3195465"/>
                <a:ext cx="2325457" cy="118872"/>
              </a:xfrm>
              <a:prstGeom prst="roundRect">
                <a:avLst/>
              </a:prstGeom>
              <a:solidFill>
                <a:srgbClr val="CA2A2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768EF736-C1F2-4770-5DBB-5E6CCB7F5DDE}"/>
                  </a:ext>
                </a:extLst>
              </p:cNvPr>
              <p:cNvSpPr/>
              <p:nvPr/>
            </p:nvSpPr>
            <p:spPr>
              <a:xfrm>
                <a:off x="7325032" y="3299261"/>
                <a:ext cx="2670903" cy="488804"/>
              </a:xfrm>
              <a:prstGeom prst="roundRect">
                <a:avLst/>
              </a:prstGeom>
              <a:solidFill>
                <a:srgbClr val="854D28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각 삼각형 30">
                <a:extLst>
                  <a:ext uri="{FF2B5EF4-FFF2-40B4-BE49-F238E27FC236}">
                    <a16:creationId xmlns:a16="http://schemas.microsoft.com/office/drawing/2014/main" id="{C48C22C6-6D62-108F-C591-A48FC682DF62}"/>
                  </a:ext>
                </a:extLst>
              </p:cNvPr>
              <p:cNvSpPr>
                <a:spLocks/>
              </p:cNvSpPr>
              <p:nvPr/>
            </p:nvSpPr>
            <p:spPr>
              <a:xfrm rot="20714926">
                <a:off x="7697082" y="3046304"/>
                <a:ext cx="1070127" cy="287002"/>
              </a:xfrm>
              <a:prstGeom prst="rtTriangle">
                <a:avLst/>
              </a:prstGeom>
              <a:solidFill>
                <a:srgbClr val="F1C3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구름 31">
                <a:extLst>
                  <a:ext uri="{FF2B5EF4-FFF2-40B4-BE49-F238E27FC236}">
                    <a16:creationId xmlns:a16="http://schemas.microsoft.com/office/drawing/2014/main" id="{FDCFAA76-DC63-34D6-1EE2-A6B9DF50BA5A}"/>
                  </a:ext>
                </a:extLst>
              </p:cNvPr>
              <p:cNvSpPr/>
              <p:nvPr/>
            </p:nvSpPr>
            <p:spPr>
              <a:xfrm>
                <a:off x="7110846" y="2892721"/>
                <a:ext cx="3099261" cy="241244"/>
              </a:xfrm>
              <a:prstGeom prst="cloud">
                <a:avLst/>
              </a:prstGeom>
              <a:solidFill>
                <a:srgbClr val="5C9139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1" name="순서도: 지연 20">
            <a:extLst>
              <a:ext uri="{FF2B5EF4-FFF2-40B4-BE49-F238E27FC236}">
                <a16:creationId xmlns:a16="http://schemas.microsoft.com/office/drawing/2014/main" id="{00C362CF-2C95-67A3-827B-101212657067}"/>
              </a:ext>
            </a:extLst>
          </p:cNvPr>
          <p:cNvSpPr/>
          <p:nvPr/>
        </p:nvSpPr>
        <p:spPr>
          <a:xfrm rot="16200000">
            <a:off x="8495306" y="1113546"/>
            <a:ext cx="857540" cy="2768581"/>
          </a:xfrm>
          <a:prstGeom prst="flowChartDelay">
            <a:avLst/>
          </a:prstGeom>
          <a:solidFill>
            <a:srgbClr val="E0A92B"/>
          </a:solidFill>
          <a:ln w="635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ECC6D3-63DF-F522-B7B6-32DB8EE7EAE8}"/>
              </a:ext>
            </a:extLst>
          </p:cNvPr>
          <p:cNvSpPr txBox="1"/>
          <p:nvPr/>
        </p:nvSpPr>
        <p:spPr>
          <a:xfrm>
            <a:off x="5659947" y="1620110"/>
            <a:ext cx="1748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Header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BF93C4-6E2A-901E-941E-6193CA771F20}"/>
              </a:ext>
            </a:extLst>
          </p:cNvPr>
          <p:cNvSpPr txBox="1"/>
          <p:nvPr/>
        </p:nvSpPr>
        <p:spPr>
          <a:xfrm>
            <a:off x="5524837" y="2873542"/>
            <a:ext cx="1748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E92BBA-77F2-1569-DB81-40E4D95D5EA1}"/>
              </a:ext>
            </a:extLst>
          </p:cNvPr>
          <p:cNvSpPr txBox="1"/>
          <p:nvPr/>
        </p:nvSpPr>
        <p:spPr>
          <a:xfrm>
            <a:off x="5588670" y="3967395"/>
            <a:ext cx="1748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Footer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97634C2-E714-1502-199B-DD027324531C}"/>
              </a:ext>
            </a:extLst>
          </p:cNvPr>
          <p:cNvGrpSpPr/>
          <p:nvPr/>
        </p:nvGrpSpPr>
        <p:grpSpPr>
          <a:xfrm>
            <a:off x="10485143" y="4012812"/>
            <a:ext cx="711722" cy="947618"/>
            <a:chOff x="10485143" y="4012812"/>
            <a:chExt cx="711722" cy="947618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432D00A-EC25-B053-94C2-02136B44BF4C}"/>
                </a:ext>
              </a:extLst>
            </p:cNvPr>
            <p:cNvGrpSpPr/>
            <p:nvPr/>
          </p:nvGrpSpPr>
          <p:grpSpPr>
            <a:xfrm>
              <a:off x="10746806" y="4012812"/>
              <a:ext cx="450059" cy="928621"/>
              <a:chOff x="5843437" y="3428786"/>
              <a:chExt cx="945780" cy="1703230"/>
            </a:xfrm>
          </p:grpSpPr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B5D403F6-73A8-4048-72E6-1C2ECC7809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2429" y="3428786"/>
                <a:ext cx="281701" cy="567259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AEEDF20E-1020-A389-9B05-ED35833D2FFB}"/>
                  </a:ext>
                </a:extLst>
              </p:cNvPr>
              <p:cNvSpPr/>
              <p:nvPr/>
            </p:nvSpPr>
            <p:spPr>
              <a:xfrm>
                <a:off x="5895804" y="3734727"/>
                <a:ext cx="865834" cy="8179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사다리꼴 66">
                <a:extLst>
                  <a:ext uri="{FF2B5EF4-FFF2-40B4-BE49-F238E27FC236}">
                    <a16:creationId xmlns:a16="http://schemas.microsoft.com/office/drawing/2014/main" id="{C60AAEF5-6BE0-EFC6-0D65-81A3A152E9AA}"/>
                  </a:ext>
                </a:extLst>
              </p:cNvPr>
              <p:cNvSpPr/>
              <p:nvPr/>
            </p:nvSpPr>
            <p:spPr>
              <a:xfrm rot="10800000">
                <a:off x="5895803" y="3850994"/>
                <a:ext cx="874576" cy="1281022"/>
              </a:xfrm>
              <a:custGeom>
                <a:avLst/>
                <a:gdLst>
                  <a:gd name="connsiteX0" fmla="*/ 0 w 529956"/>
                  <a:gd name="connsiteY0" fmla="*/ 510058 h 510058"/>
                  <a:gd name="connsiteX1" fmla="*/ 127515 w 529956"/>
                  <a:gd name="connsiteY1" fmla="*/ 0 h 510058"/>
                  <a:gd name="connsiteX2" fmla="*/ 402442 w 529956"/>
                  <a:gd name="connsiteY2" fmla="*/ 0 h 510058"/>
                  <a:gd name="connsiteX3" fmla="*/ 529956 w 529956"/>
                  <a:gd name="connsiteY3" fmla="*/ 510058 h 510058"/>
                  <a:gd name="connsiteX4" fmla="*/ 0 w 529956"/>
                  <a:gd name="connsiteY4" fmla="*/ 510058 h 510058"/>
                  <a:gd name="connsiteX0" fmla="*/ 0 w 529956"/>
                  <a:gd name="connsiteY0" fmla="*/ 510058 h 510058"/>
                  <a:gd name="connsiteX1" fmla="*/ 127515 w 529956"/>
                  <a:gd name="connsiteY1" fmla="*/ 0 h 510058"/>
                  <a:gd name="connsiteX2" fmla="*/ 402442 w 529956"/>
                  <a:gd name="connsiteY2" fmla="*/ 0 h 510058"/>
                  <a:gd name="connsiteX3" fmla="*/ 529956 w 529956"/>
                  <a:gd name="connsiteY3" fmla="*/ 510058 h 510058"/>
                  <a:gd name="connsiteX4" fmla="*/ 0 w 529956"/>
                  <a:gd name="connsiteY4" fmla="*/ 510058 h 510058"/>
                  <a:gd name="connsiteX0" fmla="*/ 0 w 529956"/>
                  <a:gd name="connsiteY0" fmla="*/ 529107 h 529107"/>
                  <a:gd name="connsiteX1" fmla="*/ 127515 w 529956"/>
                  <a:gd name="connsiteY1" fmla="*/ 19049 h 529107"/>
                  <a:gd name="connsiteX2" fmla="*/ 402442 w 529956"/>
                  <a:gd name="connsiteY2" fmla="*/ 19049 h 529107"/>
                  <a:gd name="connsiteX3" fmla="*/ 529956 w 529956"/>
                  <a:gd name="connsiteY3" fmla="*/ 529107 h 529107"/>
                  <a:gd name="connsiteX4" fmla="*/ 0 w 529956"/>
                  <a:gd name="connsiteY4" fmla="*/ 529107 h 529107"/>
                  <a:gd name="connsiteX0" fmla="*/ 0 w 529956"/>
                  <a:gd name="connsiteY0" fmla="*/ 555549 h 555549"/>
                  <a:gd name="connsiteX1" fmla="*/ 127515 w 529956"/>
                  <a:gd name="connsiteY1" fmla="*/ 45491 h 555549"/>
                  <a:gd name="connsiteX2" fmla="*/ 402442 w 529956"/>
                  <a:gd name="connsiteY2" fmla="*/ 45491 h 555549"/>
                  <a:gd name="connsiteX3" fmla="*/ 529956 w 529956"/>
                  <a:gd name="connsiteY3" fmla="*/ 555549 h 555549"/>
                  <a:gd name="connsiteX4" fmla="*/ 0 w 529956"/>
                  <a:gd name="connsiteY4" fmla="*/ 555549 h 55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956" h="555549">
                    <a:moveTo>
                      <a:pt x="0" y="555549"/>
                    </a:moveTo>
                    <a:lnTo>
                      <a:pt x="127515" y="45491"/>
                    </a:lnTo>
                    <a:cubicBezTo>
                      <a:pt x="193757" y="-30709"/>
                      <a:pt x="404463" y="2629"/>
                      <a:pt x="402442" y="45491"/>
                    </a:cubicBezTo>
                    <a:cubicBezTo>
                      <a:pt x="449709" y="205985"/>
                      <a:pt x="487451" y="385530"/>
                      <a:pt x="529956" y="555549"/>
                    </a:cubicBezTo>
                    <a:lnTo>
                      <a:pt x="0" y="555549"/>
                    </a:lnTo>
                    <a:close/>
                  </a:path>
                </a:pathLst>
              </a:custGeom>
              <a:solidFill>
                <a:srgbClr val="DF0A1C"/>
              </a:solidFill>
              <a:ln>
                <a:solidFill>
                  <a:srgbClr val="C000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5086A9AC-AF97-B11E-B737-B8A66F190756}"/>
                  </a:ext>
                </a:extLst>
              </p:cNvPr>
              <p:cNvSpPr/>
              <p:nvPr/>
            </p:nvSpPr>
            <p:spPr>
              <a:xfrm>
                <a:off x="5843437" y="3777735"/>
                <a:ext cx="945780" cy="8179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3" name="그림 82" descr="폰트, 로고, 그래픽, 서예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812F29D0-DC02-1C3A-10C1-3F7797D53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960421" y="4229120"/>
                <a:ext cx="736600" cy="390398"/>
              </a:xfrm>
              <a:prstGeom prst="rect">
                <a:avLst/>
              </a:prstGeom>
            </p:spPr>
          </p:pic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0CF4759-4862-495C-6CD9-C74A8FF6FEAD}"/>
                </a:ext>
              </a:extLst>
            </p:cNvPr>
            <p:cNvGrpSpPr/>
            <p:nvPr/>
          </p:nvGrpSpPr>
          <p:grpSpPr>
            <a:xfrm rot="16775142">
              <a:off x="10426830" y="4395021"/>
              <a:ext cx="623722" cy="507096"/>
              <a:chOff x="-494506" y="840724"/>
              <a:chExt cx="8380644" cy="5854706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7F0226ED-A473-1EEF-6911-5B58F77B4D8F}"/>
                  </a:ext>
                </a:extLst>
              </p:cNvPr>
              <p:cNvGrpSpPr/>
              <p:nvPr/>
            </p:nvGrpSpPr>
            <p:grpSpPr>
              <a:xfrm rot="21104390">
                <a:off x="69002" y="1209816"/>
                <a:ext cx="7817136" cy="4670173"/>
                <a:chOff x="1489891" y="1209863"/>
                <a:chExt cx="8145924" cy="4822171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5D3D952-8600-3605-5885-D798C0193D7D}"/>
                    </a:ext>
                  </a:extLst>
                </p:cNvPr>
                <p:cNvSpPr/>
                <p:nvPr/>
              </p:nvSpPr>
              <p:spPr>
                <a:xfrm rot="800839">
                  <a:off x="1489891" y="3285089"/>
                  <a:ext cx="7146271" cy="437712"/>
                </a:xfrm>
                <a:prstGeom prst="rect">
                  <a:avLst/>
                </a:prstGeom>
                <a:solidFill>
                  <a:srgbClr val="FFFF00"/>
                </a:solidFill>
                <a:ln w="63500">
                  <a:solidFill>
                    <a:srgbClr val="FFC000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b="1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8E6C70B-2F32-78DD-820C-661EDE953532}"/>
                    </a:ext>
                  </a:extLst>
                </p:cNvPr>
                <p:cNvGrpSpPr/>
                <p:nvPr/>
              </p:nvGrpSpPr>
              <p:grpSpPr>
                <a:xfrm>
                  <a:off x="1876841" y="1209863"/>
                  <a:ext cx="7758974" cy="4822171"/>
                  <a:chOff x="1876841" y="1209863"/>
                  <a:chExt cx="7758974" cy="4822171"/>
                </a:xfrm>
              </p:grpSpPr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181D772F-3047-E19B-62E5-72CA7053A3D7}"/>
                      </a:ext>
                    </a:extLst>
                  </p:cNvPr>
                  <p:cNvSpPr/>
                  <p:nvPr/>
                </p:nvSpPr>
                <p:spPr>
                  <a:xfrm>
                    <a:off x="1876841" y="3460372"/>
                    <a:ext cx="7220500" cy="470231"/>
                  </a:xfrm>
                  <a:prstGeom prst="rect">
                    <a:avLst/>
                  </a:prstGeom>
                  <a:solidFill>
                    <a:srgbClr val="FFFF00"/>
                  </a:solidFill>
                  <a:ln w="63500">
                    <a:solidFill>
                      <a:srgbClr val="FFC00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ko-KR" altLang="en-US" b="1" dirty="0">
                      <a:solidFill>
                        <a:schemeClr val="tx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AFE37B25-87FC-469F-3F98-3046213A12DC}"/>
                      </a:ext>
                    </a:extLst>
                  </p:cNvPr>
                  <p:cNvSpPr/>
                  <p:nvPr/>
                </p:nvSpPr>
                <p:spPr>
                  <a:xfrm rot="398099">
                    <a:off x="2427732" y="3829640"/>
                    <a:ext cx="6462091" cy="470231"/>
                  </a:xfrm>
                  <a:prstGeom prst="rect">
                    <a:avLst/>
                  </a:prstGeom>
                  <a:solidFill>
                    <a:srgbClr val="FFFF00"/>
                  </a:solidFill>
                  <a:ln w="63500">
                    <a:solidFill>
                      <a:srgbClr val="FFC00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ko-KR" altLang="en-US" b="1" dirty="0">
                      <a:solidFill>
                        <a:schemeClr val="tx1"/>
                      </a:solidFill>
                      <a:latin typeface="+mj-ea"/>
                      <a:ea typeface="+mj-ea"/>
                    </a:endParaRPr>
                  </a:p>
                </p:txBody>
              </p:sp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7B351C73-977E-3208-5EBD-68C5F2E595C4}"/>
                      </a:ext>
                    </a:extLst>
                  </p:cNvPr>
                  <p:cNvGrpSpPr/>
                  <p:nvPr/>
                </p:nvGrpSpPr>
                <p:grpSpPr>
                  <a:xfrm>
                    <a:off x="2334259" y="1209863"/>
                    <a:ext cx="7301556" cy="4822171"/>
                    <a:chOff x="2334259" y="1209863"/>
                    <a:chExt cx="7301556" cy="4822171"/>
                  </a:xfrm>
                </p:grpSpPr>
                <p:sp>
                  <p:nvSpPr>
                    <p:cNvPr id="45" name="직사각형 44">
                      <a:extLst>
                        <a:ext uri="{FF2B5EF4-FFF2-40B4-BE49-F238E27FC236}">
                          <a16:creationId xmlns:a16="http://schemas.microsoft.com/office/drawing/2014/main" id="{64AA3D14-BDCD-5052-8727-49065539EA83}"/>
                        </a:ext>
                      </a:extLst>
                    </p:cNvPr>
                    <p:cNvSpPr/>
                    <p:nvPr/>
                  </p:nvSpPr>
                  <p:spPr>
                    <a:xfrm rot="20780244">
                      <a:off x="3298568" y="1259181"/>
                      <a:ext cx="5325824" cy="702710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sz="4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2F763E14-4689-3457-AA0A-A659CA0F48FC}"/>
                        </a:ext>
                      </a:extLst>
                    </p:cNvPr>
                    <p:cNvSpPr/>
                    <p:nvPr/>
                  </p:nvSpPr>
                  <p:spPr>
                    <a:xfrm rot="612615">
                      <a:off x="4118037" y="2775217"/>
                      <a:ext cx="4525652" cy="437712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CABC4B3D-0581-6172-B954-1C76320DB182}"/>
                        </a:ext>
                      </a:extLst>
                    </p:cNvPr>
                    <p:cNvSpPr/>
                    <p:nvPr/>
                  </p:nvSpPr>
                  <p:spPr>
                    <a:xfrm rot="20186917">
                      <a:off x="3304446" y="1209863"/>
                      <a:ext cx="4234444" cy="374000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id="{2F1C89F2-8D53-5299-BA75-A47D2224C3F7}"/>
                        </a:ext>
                      </a:extLst>
                    </p:cNvPr>
                    <p:cNvSpPr/>
                    <p:nvPr/>
                  </p:nvSpPr>
                  <p:spPr>
                    <a:xfrm rot="428287">
                      <a:off x="3378477" y="3077680"/>
                      <a:ext cx="4587858" cy="375301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49" name="직사각형 48">
                      <a:extLst>
                        <a:ext uri="{FF2B5EF4-FFF2-40B4-BE49-F238E27FC236}">
                          <a16:creationId xmlns:a16="http://schemas.microsoft.com/office/drawing/2014/main" id="{199CCADA-0571-9167-B25A-CEE56E26F906}"/>
                        </a:ext>
                      </a:extLst>
                    </p:cNvPr>
                    <p:cNvSpPr/>
                    <p:nvPr/>
                  </p:nvSpPr>
                  <p:spPr>
                    <a:xfrm rot="939569">
                      <a:off x="3447577" y="5517147"/>
                      <a:ext cx="4525652" cy="514887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id="{34949CEC-B01C-76B4-7C76-798A24C45FEC}"/>
                        </a:ext>
                      </a:extLst>
                    </p:cNvPr>
                    <p:cNvSpPr/>
                    <p:nvPr/>
                  </p:nvSpPr>
                  <p:spPr>
                    <a:xfrm rot="20186917">
                      <a:off x="3932450" y="2724219"/>
                      <a:ext cx="4234444" cy="571034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51" name="직사각형 50">
                      <a:extLst>
                        <a:ext uri="{FF2B5EF4-FFF2-40B4-BE49-F238E27FC236}">
                          <a16:creationId xmlns:a16="http://schemas.microsoft.com/office/drawing/2014/main" id="{4D6B0E0C-6F37-DEB9-2AEE-2B3A70A5ABB0}"/>
                        </a:ext>
                      </a:extLst>
                    </p:cNvPr>
                    <p:cNvSpPr/>
                    <p:nvPr/>
                  </p:nvSpPr>
                  <p:spPr>
                    <a:xfrm rot="554764">
                      <a:off x="3582765" y="4345082"/>
                      <a:ext cx="4234444" cy="261625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52" name="직사각형 51">
                      <a:extLst>
                        <a:ext uri="{FF2B5EF4-FFF2-40B4-BE49-F238E27FC236}">
                          <a16:creationId xmlns:a16="http://schemas.microsoft.com/office/drawing/2014/main" id="{9AC3312F-662D-DE4E-5AF3-A0E427CF1253}"/>
                        </a:ext>
                      </a:extLst>
                    </p:cNvPr>
                    <p:cNvSpPr/>
                    <p:nvPr/>
                  </p:nvSpPr>
                  <p:spPr>
                    <a:xfrm rot="901689">
                      <a:off x="3353466" y="4419954"/>
                      <a:ext cx="5064386" cy="517815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53" name="직사각형 52">
                      <a:extLst>
                        <a:ext uri="{FF2B5EF4-FFF2-40B4-BE49-F238E27FC236}">
                          <a16:creationId xmlns:a16="http://schemas.microsoft.com/office/drawing/2014/main" id="{62B939AC-7DCB-0204-5BC9-E5E51286E3E6}"/>
                        </a:ext>
                      </a:extLst>
                    </p:cNvPr>
                    <p:cNvSpPr/>
                    <p:nvPr/>
                  </p:nvSpPr>
                  <p:spPr>
                    <a:xfrm rot="20555805">
                      <a:off x="3234445" y="2199431"/>
                      <a:ext cx="5327705" cy="437712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54" name="직사각형 53">
                      <a:extLst>
                        <a:ext uri="{FF2B5EF4-FFF2-40B4-BE49-F238E27FC236}">
                          <a16:creationId xmlns:a16="http://schemas.microsoft.com/office/drawing/2014/main" id="{D1BBBEF3-B4BC-4E3B-A123-4F6E104B6449}"/>
                        </a:ext>
                      </a:extLst>
                    </p:cNvPr>
                    <p:cNvSpPr/>
                    <p:nvPr/>
                  </p:nvSpPr>
                  <p:spPr>
                    <a:xfrm rot="21211023">
                      <a:off x="4208222" y="2599340"/>
                      <a:ext cx="5252745" cy="437712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55" name="직사각형 54">
                      <a:extLst>
                        <a:ext uri="{FF2B5EF4-FFF2-40B4-BE49-F238E27FC236}">
                          <a16:creationId xmlns:a16="http://schemas.microsoft.com/office/drawing/2014/main" id="{13D5D190-42D0-B9F9-F185-D1FD8513A0A2}"/>
                        </a:ext>
                      </a:extLst>
                    </p:cNvPr>
                    <p:cNvSpPr/>
                    <p:nvPr/>
                  </p:nvSpPr>
                  <p:spPr>
                    <a:xfrm rot="817291">
                      <a:off x="4018561" y="5108933"/>
                      <a:ext cx="3878654" cy="543064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4D601A04-0BF8-294D-53B2-A44D3473AF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11578" y="3780347"/>
                      <a:ext cx="5346233" cy="261625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57" name="직사각형 56">
                      <a:extLst>
                        <a:ext uri="{FF2B5EF4-FFF2-40B4-BE49-F238E27FC236}">
                          <a16:creationId xmlns:a16="http://schemas.microsoft.com/office/drawing/2014/main" id="{12677BA4-EE46-C8A1-0F3C-A6416284FC88}"/>
                        </a:ext>
                      </a:extLst>
                    </p:cNvPr>
                    <p:cNvSpPr/>
                    <p:nvPr/>
                  </p:nvSpPr>
                  <p:spPr>
                    <a:xfrm rot="21193764">
                      <a:off x="3334839" y="2006968"/>
                      <a:ext cx="5637047" cy="470231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58" name="직사각형 57">
                      <a:extLst>
                        <a:ext uri="{FF2B5EF4-FFF2-40B4-BE49-F238E27FC236}">
                          <a16:creationId xmlns:a16="http://schemas.microsoft.com/office/drawing/2014/main" id="{903546E7-211F-7542-0671-2E8A27BE445F}"/>
                        </a:ext>
                      </a:extLst>
                    </p:cNvPr>
                    <p:cNvSpPr/>
                    <p:nvPr/>
                  </p:nvSpPr>
                  <p:spPr>
                    <a:xfrm rot="21429632">
                      <a:off x="2334259" y="2692599"/>
                      <a:ext cx="7301556" cy="470231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59" name="직사각형 58">
                      <a:extLst>
                        <a:ext uri="{FF2B5EF4-FFF2-40B4-BE49-F238E27FC236}">
                          <a16:creationId xmlns:a16="http://schemas.microsoft.com/office/drawing/2014/main" id="{2BAE63C0-03C8-EB98-1048-FC5533BD1C44}"/>
                        </a:ext>
                      </a:extLst>
                    </p:cNvPr>
                    <p:cNvSpPr/>
                    <p:nvPr/>
                  </p:nvSpPr>
                  <p:spPr>
                    <a:xfrm rot="21368606">
                      <a:off x="2833525" y="4586068"/>
                      <a:ext cx="6062273" cy="470231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60" name="직사각형 59">
                      <a:extLst>
                        <a:ext uri="{FF2B5EF4-FFF2-40B4-BE49-F238E27FC236}">
                          <a16:creationId xmlns:a16="http://schemas.microsoft.com/office/drawing/2014/main" id="{466636E8-F7AF-7803-9173-DDF5506A7EDA}"/>
                        </a:ext>
                      </a:extLst>
                    </p:cNvPr>
                    <p:cNvSpPr/>
                    <p:nvPr/>
                  </p:nvSpPr>
                  <p:spPr>
                    <a:xfrm rot="21402607">
                      <a:off x="3791970" y="5221855"/>
                      <a:ext cx="3878654" cy="437712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</p:grpSp>
            </p:grp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15B95E96-458A-406B-2A83-C613993F47AB}"/>
                  </a:ext>
                </a:extLst>
              </p:cNvPr>
              <p:cNvGrpSpPr/>
              <p:nvPr/>
            </p:nvGrpSpPr>
            <p:grpSpPr>
              <a:xfrm rot="20996209">
                <a:off x="-494506" y="840724"/>
                <a:ext cx="5073760" cy="5854706"/>
                <a:chOff x="-70651" y="426747"/>
                <a:chExt cx="5848627" cy="6045254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2" name="직사각형 15">
                  <a:extLst>
                    <a:ext uri="{FF2B5EF4-FFF2-40B4-BE49-F238E27FC236}">
                      <a16:creationId xmlns:a16="http://schemas.microsoft.com/office/drawing/2014/main" id="{27087C1D-9A6F-5571-4A28-7DD515CC92DA}"/>
                    </a:ext>
                  </a:extLst>
                </p:cNvPr>
                <p:cNvSpPr/>
                <p:nvPr/>
              </p:nvSpPr>
              <p:spPr>
                <a:xfrm>
                  <a:off x="-70651" y="426747"/>
                  <a:ext cx="5848627" cy="6045254"/>
                </a:xfrm>
                <a:custGeom>
                  <a:avLst/>
                  <a:gdLst>
                    <a:gd name="connsiteX0" fmla="*/ 0 w 4412974"/>
                    <a:gd name="connsiteY0" fmla="*/ 0 h 3794539"/>
                    <a:gd name="connsiteX1" fmla="*/ 4412974 w 4412974"/>
                    <a:gd name="connsiteY1" fmla="*/ 0 h 3794539"/>
                    <a:gd name="connsiteX2" fmla="*/ 4412974 w 4412974"/>
                    <a:gd name="connsiteY2" fmla="*/ 3794539 h 3794539"/>
                    <a:gd name="connsiteX3" fmla="*/ 0 w 4412974"/>
                    <a:gd name="connsiteY3" fmla="*/ 3794539 h 3794539"/>
                    <a:gd name="connsiteX4" fmla="*/ 0 w 4412974"/>
                    <a:gd name="connsiteY4" fmla="*/ 0 h 3794539"/>
                    <a:gd name="connsiteX0" fmla="*/ 8834 w 4421808"/>
                    <a:gd name="connsiteY0" fmla="*/ 0 h 3794539"/>
                    <a:gd name="connsiteX1" fmla="*/ 4421808 w 4421808"/>
                    <a:gd name="connsiteY1" fmla="*/ 0 h 3794539"/>
                    <a:gd name="connsiteX2" fmla="*/ 4421808 w 4421808"/>
                    <a:gd name="connsiteY2" fmla="*/ 3794539 h 3794539"/>
                    <a:gd name="connsiteX3" fmla="*/ 0 w 4421808"/>
                    <a:gd name="connsiteY3" fmla="*/ 3140765 h 3794539"/>
                    <a:gd name="connsiteX4" fmla="*/ 8834 w 4421808"/>
                    <a:gd name="connsiteY4" fmla="*/ 0 h 3794539"/>
                    <a:gd name="connsiteX0" fmla="*/ 4417 w 4421808"/>
                    <a:gd name="connsiteY0" fmla="*/ 781878 h 3794539"/>
                    <a:gd name="connsiteX1" fmla="*/ 4421808 w 4421808"/>
                    <a:gd name="connsiteY1" fmla="*/ 0 h 3794539"/>
                    <a:gd name="connsiteX2" fmla="*/ 4421808 w 4421808"/>
                    <a:gd name="connsiteY2" fmla="*/ 3794539 h 3794539"/>
                    <a:gd name="connsiteX3" fmla="*/ 0 w 4421808"/>
                    <a:gd name="connsiteY3" fmla="*/ 3140765 h 3794539"/>
                    <a:gd name="connsiteX4" fmla="*/ 4417 w 4421808"/>
                    <a:gd name="connsiteY4" fmla="*/ 781878 h 3794539"/>
                    <a:gd name="connsiteX0" fmla="*/ 39757 w 4421808"/>
                    <a:gd name="connsiteY0" fmla="*/ 437322 h 3794539"/>
                    <a:gd name="connsiteX1" fmla="*/ 4421808 w 4421808"/>
                    <a:gd name="connsiteY1" fmla="*/ 0 h 3794539"/>
                    <a:gd name="connsiteX2" fmla="*/ 4421808 w 4421808"/>
                    <a:gd name="connsiteY2" fmla="*/ 3794539 h 3794539"/>
                    <a:gd name="connsiteX3" fmla="*/ 0 w 4421808"/>
                    <a:gd name="connsiteY3" fmla="*/ 3140765 h 3794539"/>
                    <a:gd name="connsiteX4" fmla="*/ 39757 w 4421808"/>
                    <a:gd name="connsiteY4" fmla="*/ 437322 h 3794539"/>
                    <a:gd name="connsiteX0" fmla="*/ 35340 w 4417391"/>
                    <a:gd name="connsiteY0" fmla="*/ 437322 h 3794539"/>
                    <a:gd name="connsiteX1" fmla="*/ 4417391 w 4417391"/>
                    <a:gd name="connsiteY1" fmla="*/ 0 h 3794539"/>
                    <a:gd name="connsiteX2" fmla="*/ 4417391 w 4417391"/>
                    <a:gd name="connsiteY2" fmla="*/ 3794539 h 3794539"/>
                    <a:gd name="connsiteX3" fmla="*/ 0 w 4417391"/>
                    <a:gd name="connsiteY3" fmla="*/ 3520661 h 3794539"/>
                    <a:gd name="connsiteX4" fmla="*/ 35340 w 4417391"/>
                    <a:gd name="connsiteY4" fmla="*/ 437322 h 3794539"/>
                    <a:gd name="connsiteX0" fmla="*/ 4419 w 4386470"/>
                    <a:gd name="connsiteY0" fmla="*/ 437322 h 3794539"/>
                    <a:gd name="connsiteX1" fmla="*/ 4386470 w 4386470"/>
                    <a:gd name="connsiteY1" fmla="*/ 0 h 3794539"/>
                    <a:gd name="connsiteX2" fmla="*/ 4386470 w 4386470"/>
                    <a:gd name="connsiteY2" fmla="*/ 3794539 h 3794539"/>
                    <a:gd name="connsiteX3" fmla="*/ 0 w 4386470"/>
                    <a:gd name="connsiteY3" fmla="*/ 3498574 h 3794539"/>
                    <a:gd name="connsiteX4" fmla="*/ 4419 w 4386470"/>
                    <a:gd name="connsiteY4" fmla="*/ 437322 h 3794539"/>
                    <a:gd name="connsiteX0" fmla="*/ 4419 w 4386470"/>
                    <a:gd name="connsiteY0" fmla="*/ 437322 h 3794539"/>
                    <a:gd name="connsiteX1" fmla="*/ 4386470 w 4386470"/>
                    <a:gd name="connsiteY1" fmla="*/ 0 h 3794539"/>
                    <a:gd name="connsiteX2" fmla="*/ 4386470 w 4386470"/>
                    <a:gd name="connsiteY2" fmla="*/ 3794539 h 3794539"/>
                    <a:gd name="connsiteX3" fmla="*/ 0 w 4386470"/>
                    <a:gd name="connsiteY3" fmla="*/ 3498574 h 3794539"/>
                    <a:gd name="connsiteX4" fmla="*/ 4419 w 4386470"/>
                    <a:gd name="connsiteY4" fmla="*/ 437322 h 3794539"/>
                    <a:gd name="connsiteX0" fmla="*/ 4419 w 4386470"/>
                    <a:gd name="connsiteY0" fmla="*/ 437322 h 3794539"/>
                    <a:gd name="connsiteX1" fmla="*/ 4386470 w 4386470"/>
                    <a:gd name="connsiteY1" fmla="*/ 0 h 3794539"/>
                    <a:gd name="connsiteX2" fmla="*/ 4386470 w 4386470"/>
                    <a:gd name="connsiteY2" fmla="*/ 3794539 h 3794539"/>
                    <a:gd name="connsiteX3" fmla="*/ 0 w 4386470"/>
                    <a:gd name="connsiteY3" fmla="*/ 3498574 h 3794539"/>
                    <a:gd name="connsiteX4" fmla="*/ 4419 w 4386470"/>
                    <a:gd name="connsiteY4" fmla="*/ 437322 h 3794539"/>
                    <a:gd name="connsiteX0" fmla="*/ 4419 w 4386470"/>
                    <a:gd name="connsiteY0" fmla="*/ 437322 h 3794539"/>
                    <a:gd name="connsiteX1" fmla="*/ 4386470 w 4386470"/>
                    <a:gd name="connsiteY1" fmla="*/ 0 h 3794539"/>
                    <a:gd name="connsiteX2" fmla="*/ 4386470 w 4386470"/>
                    <a:gd name="connsiteY2" fmla="*/ 3794539 h 3794539"/>
                    <a:gd name="connsiteX3" fmla="*/ 0 w 4386470"/>
                    <a:gd name="connsiteY3" fmla="*/ 3498574 h 3794539"/>
                    <a:gd name="connsiteX4" fmla="*/ 4419 w 4386470"/>
                    <a:gd name="connsiteY4" fmla="*/ 437322 h 3794539"/>
                    <a:gd name="connsiteX0" fmla="*/ 4419 w 4386470"/>
                    <a:gd name="connsiteY0" fmla="*/ 437322 h 3794539"/>
                    <a:gd name="connsiteX1" fmla="*/ 4386470 w 4386470"/>
                    <a:gd name="connsiteY1" fmla="*/ 0 h 3794539"/>
                    <a:gd name="connsiteX2" fmla="*/ 4386470 w 4386470"/>
                    <a:gd name="connsiteY2" fmla="*/ 3794539 h 3794539"/>
                    <a:gd name="connsiteX3" fmla="*/ 0 w 4386470"/>
                    <a:gd name="connsiteY3" fmla="*/ 3498574 h 3794539"/>
                    <a:gd name="connsiteX4" fmla="*/ 4419 w 4386470"/>
                    <a:gd name="connsiteY4" fmla="*/ 437322 h 3794539"/>
                    <a:gd name="connsiteX0" fmla="*/ 4419 w 4386470"/>
                    <a:gd name="connsiteY0" fmla="*/ 437322 h 3794539"/>
                    <a:gd name="connsiteX1" fmla="*/ 4386470 w 4386470"/>
                    <a:gd name="connsiteY1" fmla="*/ 0 h 3794539"/>
                    <a:gd name="connsiteX2" fmla="*/ 4386470 w 4386470"/>
                    <a:gd name="connsiteY2" fmla="*/ 3794539 h 3794539"/>
                    <a:gd name="connsiteX3" fmla="*/ 0 w 4386470"/>
                    <a:gd name="connsiteY3" fmla="*/ 3498574 h 3794539"/>
                    <a:gd name="connsiteX4" fmla="*/ 4419 w 4386470"/>
                    <a:gd name="connsiteY4" fmla="*/ 437322 h 379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86470" h="3794539">
                      <a:moveTo>
                        <a:pt x="4419" y="437322"/>
                      </a:moveTo>
                      <a:lnTo>
                        <a:pt x="4386470" y="0"/>
                      </a:lnTo>
                      <a:cubicBezTo>
                        <a:pt x="3985968" y="1286933"/>
                        <a:pt x="3876304" y="2551779"/>
                        <a:pt x="4386470" y="3794539"/>
                      </a:cubicBezTo>
                      <a:lnTo>
                        <a:pt x="0" y="3498574"/>
                      </a:lnTo>
                      <a:cubicBezTo>
                        <a:pt x="2945" y="2451652"/>
                        <a:pt x="1474" y="1484244"/>
                        <a:pt x="4419" y="437322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12700">
                  <a:solidFill>
                    <a:srgbClr val="C00000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3" name="그림 62" descr="노랑, 디자인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245F0AA-88BE-8EE4-3D89-150B07F695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1224201" y="2168830"/>
                  <a:ext cx="3016149" cy="2831097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FD67C7A8-6BD9-CCCE-F8FD-CBB43AA23846}"/>
              </a:ext>
            </a:extLst>
          </p:cNvPr>
          <p:cNvSpPr txBox="1"/>
          <p:nvPr/>
        </p:nvSpPr>
        <p:spPr>
          <a:xfrm>
            <a:off x="5564245" y="4902152"/>
            <a:ext cx="1748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Aside 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872237C-86D0-CA85-4394-6865D154D806}"/>
              </a:ext>
            </a:extLst>
          </p:cNvPr>
          <p:cNvSpPr/>
          <p:nvPr/>
        </p:nvSpPr>
        <p:spPr>
          <a:xfrm>
            <a:off x="1047195" y="547797"/>
            <a:ext cx="4289877" cy="3208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792AEA2-CD49-416F-85F8-D5051E4F8380}"/>
              </a:ext>
            </a:extLst>
          </p:cNvPr>
          <p:cNvSpPr/>
          <p:nvPr/>
        </p:nvSpPr>
        <p:spPr>
          <a:xfrm>
            <a:off x="1047195" y="868680"/>
            <a:ext cx="4289877" cy="3981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F6362CD-E056-2CE5-A784-51F230DA7C8E}"/>
              </a:ext>
            </a:extLst>
          </p:cNvPr>
          <p:cNvSpPr/>
          <p:nvPr/>
        </p:nvSpPr>
        <p:spPr>
          <a:xfrm>
            <a:off x="1035349" y="4868434"/>
            <a:ext cx="4301723" cy="556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80654DB-418A-0CE8-A2A7-2F213AA90FBC}"/>
              </a:ext>
            </a:extLst>
          </p:cNvPr>
          <p:cNvSpPr/>
          <p:nvPr/>
        </p:nvSpPr>
        <p:spPr>
          <a:xfrm>
            <a:off x="4979995" y="4266953"/>
            <a:ext cx="344134" cy="556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82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00065 -0.1099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5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0013 0.0761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36" grpId="0"/>
      <p:bldP spid="37" grpId="0"/>
      <p:bldP spid="38" grpId="0"/>
      <p:bldP spid="85" grpId="0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</p:bldLst>
  </p:timing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9838" y="598111"/>
            <a:ext cx="6081245" cy="542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bg1"/>
                </a:solidFill>
                <a:latin typeface="Speedee"/>
              </a:rPr>
              <a:t>10   Story 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&gt; </a:t>
            </a:r>
            <a:r>
              <a:rPr lang="ko-KR" altLang="en-US" sz="2000" b="1">
                <a:solidFill>
                  <a:schemeClr val="bg1"/>
                </a:solidFill>
                <a:latin typeface="Speedee"/>
              </a:rPr>
              <a:t>맥도날드 품질 이야기 심화</a:t>
            </a:r>
            <a:endParaRPr lang="ko-KR" altLang="en-US" sz="2000" b="1">
              <a:solidFill>
                <a:schemeClr val="bg1"/>
              </a:solidFill>
              <a:latin typeface="Speede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64520" y="875110"/>
            <a:ext cx="1555750" cy="26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Speedee"/>
              </a:rPr>
              <a:t>Create By</a:t>
            </a:r>
            <a:r>
              <a:rPr lang="ko-KR" altLang="en-US" sz="1200">
                <a:solidFill>
                  <a:schemeClr val="bg1"/>
                </a:solidFill>
                <a:latin typeface="Speedee"/>
              </a:rPr>
              <a:t> </a:t>
            </a:r>
            <a:r>
              <a:rPr lang="en-US" altLang="ko-KR" sz="1200">
                <a:solidFill>
                  <a:schemeClr val="bg1"/>
                </a:solidFill>
              </a:rPr>
              <a:t>l </a:t>
            </a:r>
            <a:r>
              <a:rPr lang="ko-KR" altLang="en-US" sz="1200">
                <a:solidFill>
                  <a:schemeClr val="bg1"/>
                </a:solidFill>
              </a:rPr>
              <a:t>박성욱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7" name="가로 글상자 156"/>
          <p:cNvSpPr txBox="1"/>
          <p:nvPr/>
        </p:nvSpPr>
        <p:spPr>
          <a:xfrm>
            <a:off x="853803" y="1874694"/>
            <a:ext cx="6096000" cy="3108611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>
              <a:buFont typeface="Arial"/>
              <a:buNone/>
              <a:defRPr/>
            </a:pPr>
            <a:r>
              <a:rPr b="1">
                <a:solidFill>
                  <a:srgbClr val="404040"/>
                </a:solidFill>
              </a:rPr>
              <a:t>탭 클릭 시</a:t>
            </a:r>
            <a:endParaRPr sz="1600">
              <a:solidFill>
                <a:srgbClr val="404040"/>
              </a:solidFill>
            </a:endParaRPr>
          </a:p>
          <a:p>
            <a:pPr marL="257040" lvl="0" indent="-257040">
              <a:buFont typeface="Arial"/>
              <a:buChar char="•"/>
              <a:defRPr/>
            </a:pPr>
            <a:r>
              <a:rPr sz="1600" b="1">
                <a:solidFill>
                  <a:srgbClr val="404040"/>
                </a:solidFill>
              </a:rPr>
              <a:t>setTab()</a:t>
            </a:r>
            <a:r>
              <a:rPr sz="1600">
                <a:solidFill>
                  <a:srgbClr val="404040"/>
                </a:solidFill>
              </a:rPr>
              <a:t> 함수 실행으로 배경 이미지, 대표 상품 이미지, 텍스트(title, text, script, etc), 버튼 이미지를 선택한 탭에 맞게 변경</a:t>
            </a:r>
            <a:endParaRPr sz="1600">
              <a:solidFill>
                <a:srgbClr val="404040"/>
              </a:solidFill>
            </a:endParaRPr>
          </a:p>
          <a:p>
            <a:pPr marL="257040" lvl="0" indent="-257040">
              <a:buFont typeface="Arial"/>
              <a:buChar char="•"/>
              <a:defRPr/>
            </a:pPr>
            <a:r>
              <a:rPr sz="1600">
                <a:solidFill>
                  <a:srgbClr val="404040"/>
                </a:solidFill>
              </a:rPr>
              <a:t>선택된 탭 버튼은 활성 이미지, 나머지는 비활성 이미지로 표시</a:t>
            </a:r>
            <a:endParaRPr sz="1600">
              <a:solidFill>
                <a:srgbClr val="404040"/>
              </a:solidFill>
            </a:endParaRPr>
          </a:p>
          <a:p>
            <a:pPr marL="0" lvl="0" indent="0">
              <a:buFont typeface="Arial"/>
              <a:buNone/>
              <a:defRPr/>
            </a:pPr>
            <a:r>
              <a:rPr b="1">
                <a:solidFill>
                  <a:srgbClr val="404040"/>
                </a:solidFill>
              </a:rPr>
              <a:t>이벤트 처리</a:t>
            </a:r>
            <a:endParaRPr sz="1600">
              <a:solidFill>
                <a:srgbClr val="404040"/>
              </a:solidFill>
            </a:endParaRPr>
          </a:p>
          <a:p>
            <a:pPr marL="257040" lvl="0" indent="-257040">
              <a:buFont typeface="Arial"/>
              <a:buChar char="•"/>
              <a:defRPr/>
            </a:pPr>
            <a:r>
              <a:rPr sz="1600">
                <a:solidFill>
                  <a:srgbClr val="404040"/>
                </a:solidFill>
              </a:rPr>
              <a:t>모든 탭 버튼에 클릭 이벤트 바인딩 → 클릭 시 기본 동작 차단 후 해당 인덱스로 setTab() 호출</a:t>
            </a:r>
            <a:endParaRPr sz="1600">
              <a:solidFill>
                <a:srgbClr val="404040"/>
              </a:solidFill>
            </a:endParaRPr>
          </a:p>
          <a:p>
            <a:pPr marL="0" lvl="0" indent="0">
              <a:buFont typeface="Arial"/>
              <a:buNone/>
              <a:defRPr/>
            </a:pPr>
            <a:r>
              <a:rPr b="1">
                <a:solidFill>
                  <a:srgbClr val="404040"/>
                </a:solidFill>
              </a:rPr>
              <a:t>초기 동작</a:t>
            </a:r>
            <a:endParaRPr sz="1600">
              <a:solidFill>
                <a:srgbClr val="404040"/>
              </a:solidFill>
            </a:endParaRPr>
          </a:p>
          <a:p>
            <a:pPr marL="257040" lvl="0" indent="-257040">
              <a:buFont typeface="Arial"/>
              <a:buChar char="•"/>
              <a:defRPr/>
            </a:pPr>
            <a:r>
              <a:rPr sz="1600">
                <a:solidFill>
                  <a:srgbClr val="404040"/>
                </a:solidFill>
              </a:rPr>
              <a:t>페이지 로드(DOMContentLoaded) 시 기본 탭(0번) 자동 활성화</a:t>
            </a:r>
            <a:endParaRPr sz="1600">
              <a:solidFill>
                <a:srgbClr val="404040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7667625" y="1281111"/>
            <a:ext cx="4524374" cy="38646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/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14734" y="1257078"/>
            <a:ext cx="5077265" cy="37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79184"/>
      </p:ext>
    </p:extLst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9838" y="598111"/>
            <a:ext cx="6081245" cy="542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bg1"/>
                </a:solidFill>
                <a:latin typeface="Speedee"/>
              </a:rPr>
              <a:t>11   Story 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&gt; </a:t>
            </a:r>
            <a:r>
              <a:rPr lang="ko-KR" altLang="en-US" sz="2000" b="1">
                <a:solidFill>
                  <a:schemeClr val="bg1"/>
                </a:solidFill>
                <a:latin typeface="Speedee"/>
              </a:rPr>
              <a:t>맥도날드 사람들</a:t>
            </a:r>
            <a:endParaRPr lang="ko-KR" altLang="en-US" sz="2000" b="1">
              <a:solidFill>
                <a:schemeClr val="bg1"/>
              </a:solidFill>
              <a:latin typeface="Speede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64520" y="875110"/>
            <a:ext cx="1555750" cy="26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Speedee"/>
              </a:rPr>
              <a:t>Create By</a:t>
            </a:r>
            <a:r>
              <a:rPr lang="ko-KR" altLang="en-US" sz="1200">
                <a:solidFill>
                  <a:schemeClr val="bg1"/>
                </a:solidFill>
                <a:latin typeface="Speedee"/>
              </a:rPr>
              <a:t> </a:t>
            </a:r>
            <a:r>
              <a:rPr lang="en-US" altLang="ko-KR" sz="1200">
                <a:solidFill>
                  <a:schemeClr val="bg1"/>
                </a:solidFill>
              </a:rPr>
              <a:t>l </a:t>
            </a:r>
            <a:r>
              <a:rPr lang="ko-KR" altLang="en-US" sz="1200">
                <a:solidFill>
                  <a:schemeClr val="bg1"/>
                </a:solidFill>
              </a:rPr>
              <a:t>우동훈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751" y="1945409"/>
            <a:ext cx="4428082" cy="2508422"/>
          </a:xfrm>
          <a:prstGeom prst="rect">
            <a:avLst/>
          </a:prstGeom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55723" y="2032000"/>
            <a:ext cx="1379221" cy="2423583"/>
          </a:xfrm>
          <a:prstGeom prst="rect">
            <a:avLst/>
          </a:prstGeom>
        </p:spPr>
      </p:pic>
      <p:sp>
        <p:nvSpPr>
          <p:cNvPr id="160" name="직사각형 43"/>
          <p:cNvSpPr/>
          <p:nvPr/>
        </p:nvSpPr>
        <p:spPr>
          <a:xfrm>
            <a:off x="6339414" y="2393435"/>
            <a:ext cx="3348030" cy="2071130"/>
          </a:xfrm>
          <a:prstGeom prst="rect">
            <a:avLst/>
          </a:prstGeom>
          <a:grp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div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61" name="직사각형 43"/>
          <p:cNvSpPr/>
          <p:nvPr/>
        </p:nvSpPr>
        <p:spPr>
          <a:xfrm>
            <a:off x="6354232" y="2006084"/>
            <a:ext cx="3348030" cy="303713"/>
          </a:xfrm>
          <a:prstGeom prst="rect">
            <a:avLst/>
          </a:prstGeom>
          <a:grp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div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62" name="직사각형 43"/>
          <p:cNvSpPr/>
          <p:nvPr/>
        </p:nvSpPr>
        <p:spPr>
          <a:xfrm>
            <a:off x="9973732" y="2006084"/>
            <a:ext cx="1347779" cy="2452130"/>
          </a:xfrm>
          <a:prstGeom prst="rect">
            <a:avLst/>
          </a:prstGeom>
          <a:grp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div</a:t>
            </a:r>
            <a:endParaRPr lang="en-US" altLang="ko-KR">
              <a:solidFill>
                <a:schemeClr val="dk1"/>
              </a:solidFill>
            </a:endParaRPr>
          </a:p>
        </p:txBody>
      </p:sp>
      <p:grpSp>
        <p:nvGrpSpPr>
          <p:cNvPr id="183" name=""/>
          <p:cNvGrpSpPr/>
          <p:nvPr/>
        </p:nvGrpSpPr>
        <p:grpSpPr>
          <a:xfrm rot="0">
            <a:off x="6335183" y="1807399"/>
            <a:ext cx="5303152" cy="2649985"/>
            <a:chOff x="6335183" y="1807399"/>
            <a:chExt cx="5303152" cy="2649985"/>
          </a:xfrm>
        </p:grpSpPr>
        <p:grpSp>
          <p:nvGrpSpPr>
            <p:cNvPr id="178" name=""/>
            <p:cNvGrpSpPr/>
            <p:nvPr/>
          </p:nvGrpSpPr>
          <p:grpSpPr>
            <a:xfrm rot="0">
              <a:off x="6335183" y="1999735"/>
              <a:ext cx="3360729" cy="2445492"/>
              <a:chOff x="6335183" y="1999734"/>
              <a:chExt cx="3360729" cy="2445492"/>
            </a:xfrm>
          </p:grpSpPr>
          <p:sp>
            <p:nvSpPr>
              <p:cNvPr id="167" name="직사각형 43"/>
              <p:cNvSpPr/>
              <p:nvPr/>
            </p:nvSpPr>
            <p:spPr>
              <a:xfrm>
                <a:off x="6347882" y="1999734"/>
                <a:ext cx="3348030" cy="303713"/>
              </a:xfrm>
              <a:prstGeom prst="rect">
                <a:avLst/>
              </a:prstGeom>
              <a:solidFill>
                <a:schemeClr val="lt1"/>
              </a:solidFill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ul/li X 3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  <p:sp>
            <p:nvSpPr>
              <p:cNvPr id="168" name="직사각형 43"/>
              <p:cNvSpPr/>
              <p:nvPr/>
            </p:nvSpPr>
            <p:spPr>
              <a:xfrm>
                <a:off x="6341532" y="2388143"/>
                <a:ext cx="3348030" cy="303713"/>
              </a:xfrm>
              <a:prstGeom prst="rect">
                <a:avLst/>
              </a:prstGeom>
              <a:solidFill>
                <a:schemeClr val="lt1"/>
              </a:solidFill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H2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  <p:sp>
            <p:nvSpPr>
              <p:cNvPr id="169" name="직사각형 43"/>
              <p:cNvSpPr/>
              <p:nvPr/>
            </p:nvSpPr>
            <p:spPr>
              <a:xfrm>
                <a:off x="6335183" y="2699292"/>
                <a:ext cx="3348030" cy="1745934"/>
              </a:xfrm>
              <a:prstGeom prst="rect">
                <a:avLst/>
              </a:prstGeom>
              <a:solidFill>
                <a:schemeClr val="lt1"/>
              </a:solidFill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Ul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  <p:sp>
            <p:nvSpPr>
              <p:cNvPr id="170" name="직사각형 43"/>
              <p:cNvSpPr/>
              <p:nvPr/>
            </p:nvSpPr>
            <p:spPr>
              <a:xfrm>
                <a:off x="6412833" y="3020737"/>
                <a:ext cx="681030" cy="1002214"/>
              </a:xfrm>
              <a:prstGeom prst="rect">
                <a:avLst/>
              </a:prstGeom>
              <a:solidFill>
                <a:schemeClr val="lt1"/>
              </a:solidFill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li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  <p:sp>
            <p:nvSpPr>
              <p:cNvPr id="175" name="직사각형 43"/>
              <p:cNvSpPr/>
              <p:nvPr/>
            </p:nvSpPr>
            <p:spPr>
              <a:xfrm>
                <a:off x="7219859" y="3020483"/>
                <a:ext cx="681030" cy="1002214"/>
              </a:xfrm>
              <a:prstGeom prst="rect">
                <a:avLst/>
              </a:prstGeom>
              <a:solidFill>
                <a:schemeClr val="lt1"/>
              </a:solidFill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li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  <p:sp>
            <p:nvSpPr>
              <p:cNvPr id="176" name="직사각형 43"/>
              <p:cNvSpPr/>
              <p:nvPr/>
            </p:nvSpPr>
            <p:spPr>
              <a:xfrm>
                <a:off x="8026886" y="3020483"/>
                <a:ext cx="681030" cy="1002214"/>
              </a:xfrm>
              <a:prstGeom prst="rect">
                <a:avLst/>
              </a:prstGeom>
              <a:solidFill>
                <a:schemeClr val="lt1"/>
              </a:solidFill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li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  <p:sp>
            <p:nvSpPr>
              <p:cNvPr id="177" name="직사각형 43"/>
              <p:cNvSpPr/>
              <p:nvPr/>
            </p:nvSpPr>
            <p:spPr>
              <a:xfrm>
                <a:off x="8828862" y="3020483"/>
                <a:ext cx="681030" cy="1002214"/>
              </a:xfrm>
              <a:prstGeom prst="rect">
                <a:avLst/>
              </a:prstGeom>
              <a:solidFill>
                <a:schemeClr val="lt1"/>
              </a:solidFill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li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82" name=""/>
            <p:cNvGrpSpPr/>
            <p:nvPr/>
          </p:nvGrpSpPr>
          <p:grpSpPr>
            <a:xfrm rot="0">
              <a:off x="9982254" y="1807399"/>
              <a:ext cx="1656081" cy="2649985"/>
              <a:chOff x="9982254" y="1807399"/>
              <a:chExt cx="1656081" cy="2649985"/>
            </a:xfrm>
          </p:grpSpPr>
          <p:sp>
            <p:nvSpPr>
              <p:cNvPr id="180" name="직사각형 43"/>
              <p:cNvSpPr/>
              <p:nvPr/>
            </p:nvSpPr>
            <p:spPr>
              <a:xfrm>
                <a:off x="9982254" y="2693170"/>
                <a:ext cx="1330461" cy="1764214"/>
              </a:xfrm>
              <a:prstGeom prst="rect">
                <a:avLst/>
              </a:prstGeom>
              <a:solidFill>
                <a:schemeClr val="lt1"/>
              </a:solidFill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div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  <p:sp>
            <p:nvSpPr>
              <p:cNvPr id="179" name="직사각형 43"/>
              <p:cNvSpPr/>
              <p:nvPr/>
            </p:nvSpPr>
            <p:spPr>
              <a:xfrm>
                <a:off x="9985718" y="2012565"/>
                <a:ext cx="1330461" cy="681828"/>
              </a:xfrm>
              <a:prstGeom prst="rect">
                <a:avLst/>
              </a:prstGeom>
              <a:solidFill>
                <a:schemeClr val="lt1"/>
              </a:solidFill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p>
                <a:pPr lvl="0" algn="ctr">
                  <a:defRPr/>
                </a:pPr>
                <a:r>
                  <a:rPr lang="en-US" altLang="ko-KR">
                    <a:solidFill>
                      <a:schemeClr val="dk1"/>
                    </a:solidFill>
                  </a:rPr>
                  <a:t>img</a:t>
                </a:r>
                <a:endParaRPr lang="en-US" altLang="ko-KR"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181" name=""/>
              <p:cNvGrpSpPr/>
              <p:nvPr/>
            </p:nvGrpSpPr>
            <p:grpSpPr>
              <a:xfrm rot="0">
                <a:off x="10952876" y="1807399"/>
                <a:ext cx="685459" cy="511388"/>
                <a:chOff x="6406855" y="5487513"/>
                <a:chExt cx="685459" cy="511388"/>
              </a:xfrm>
            </p:grpSpPr>
            <p:sp>
              <p:nvSpPr>
                <p:cNvPr id="165" name="타원 164"/>
                <p:cNvSpPr/>
                <p:nvPr/>
              </p:nvSpPr>
              <p:spPr>
                <a:xfrm>
                  <a:off x="6478494" y="5487513"/>
                  <a:ext cx="511388" cy="511388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1c33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6" name="TextBox 46"/>
                <p:cNvSpPr txBox="1"/>
                <p:nvPr/>
              </p:nvSpPr>
              <p:spPr>
                <a:xfrm>
                  <a:off x="6406855" y="5604707"/>
                  <a:ext cx="685459" cy="27031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200">
                      <a:solidFill>
                        <a:srgbClr val="ff0000"/>
                      </a:solidFill>
                    </a:rPr>
                    <a:t>button</a:t>
                  </a:r>
                  <a:endParaRPr lang="ko-KR" altLang="en-US" sz="120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004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/>
    </p:bldLst>
  </p:timing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8978"/>
            <a:ext cx="12192000" cy="9737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9838" y="598111"/>
            <a:ext cx="6081245" cy="542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bg1"/>
                </a:solidFill>
                <a:latin typeface="Speedee"/>
              </a:rPr>
              <a:t>11   Story </a:t>
            </a:r>
            <a:r>
              <a:rPr lang="en-US" altLang="ko-KR" sz="2000" b="1">
                <a:solidFill>
                  <a:schemeClr val="bg1"/>
                </a:solidFill>
                <a:latin typeface="Speedee"/>
              </a:rPr>
              <a:t>&gt; </a:t>
            </a:r>
            <a:r>
              <a:rPr lang="ko-KR" altLang="en-US" sz="2000" b="1">
                <a:solidFill>
                  <a:schemeClr val="bg1"/>
                </a:solidFill>
                <a:latin typeface="Speedee"/>
              </a:rPr>
              <a:t>맥도날드 사람들 심화</a:t>
            </a:r>
            <a:endParaRPr lang="ko-KR" altLang="en-US" sz="2000" b="1">
              <a:solidFill>
                <a:schemeClr val="bg1"/>
              </a:solidFill>
              <a:latin typeface="Speede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64520" y="875110"/>
            <a:ext cx="1555750" cy="26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Speedee"/>
              </a:rPr>
              <a:t>Create By</a:t>
            </a:r>
            <a:r>
              <a:rPr lang="ko-KR" altLang="en-US" sz="1200">
                <a:solidFill>
                  <a:schemeClr val="bg1"/>
                </a:solidFill>
                <a:latin typeface="Speedee"/>
              </a:rPr>
              <a:t> </a:t>
            </a:r>
            <a:r>
              <a:rPr lang="en-US" altLang="ko-KR" sz="1200">
                <a:solidFill>
                  <a:schemeClr val="bg1"/>
                </a:solidFill>
              </a:rPr>
              <a:t>l </a:t>
            </a:r>
            <a:r>
              <a:rPr lang="ko-KR" altLang="en-US" sz="1200">
                <a:solidFill>
                  <a:schemeClr val="bg1"/>
                </a:solidFill>
              </a:rPr>
              <a:t>우동훈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7667625" y="1281111"/>
            <a:ext cx="4524374" cy="38646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/>
          </a:p>
        </p:txBody>
      </p:sp>
      <p:pic>
        <p:nvPicPr>
          <p:cNvPr id="185" name="그림 18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24046" y="1266575"/>
            <a:ext cx="4867954" cy="3562847"/>
          </a:xfrm>
          <a:prstGeom prst="rect">
            <a:avLst/>
          </a:prstGeom>
        </p:spPr>
      </p:pic>
      <p:sp>
        <p:nvSpPr>
          <p:cNvPr id="186" name="가로 글상자 185"/>
          <p:cNvSpPr txBox="1"/>
          <p:nvPr/>
        </p:nvSpPr>
        <p:spPr>
          <a:xfrm>
            <a:off x="853803" y="2082512"/>
            <a:ext cx="6096000" cy="1552401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>
              <a:buFont typeface="Arial"/>
              <a:buNone/>
              <a:defRPr/>
            </a:pPr>
            <a:r>
              <a:rPr sz="1600" b="1">
                <a:solidFill>
                  <a:srgbClr val="404040"/>
                </a:solidFill>
              </a:rPr>
              <a:t>모달창 열기</a:t>
            </a:r>
            <a:endParaRPr sz="1600">
              <a:solidFill>
                <a:srgbClr val="404040"/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r>
              <a:rPr sz="1600">
                <a:solidFill>
                  <a:srgbClr val="404040"/>
                </a:solidFill>
              </a:rPr>
              <a:t>.crew ul li a 요소 클릭 시 해당 인덱스의 .crewStory 모달창을 찾아 display: block으로 표시</a:t>
            </a:r>
            <a:endParaRPr sz="1600">
              <a:solidFill>
                <a:srgbClr val="404040"/>
              </a:solidFill>
            </a:endParaRPr>
          </a:p>
          <a:p>
            <a:pPr marL="0" lvl="0" indent="0">
              <a:buFont typeface="Arial"/>
              <a:buNone/>
              <a:defRPr/>
            </a:pPr>
            <a:r>
              <a:rPr sz="1600" b="1">
                <a:solidFill>
                  <a:srgbClr val="404040"/>
                </a:solidFill>
              </a:rPr>
              <a:t>모달창 닫기</a:t>
            </a:r>
            <a:endParaRPr sz="1600">
              <a:solidFill>
                <a:srgbClr val="404040"/>
              </a:solidFill>
            </a:endParaRPr>
          </a:p>
          <a:p>
            <a:pPr marL="228480" lvl="0" indent="-228480">
              <a:buFont typeface="Arial"/>
              <a:buChar char="•"/>
              <a:defRPr/>
            </a:pPr>
            <a:r>
              <a:rPr sz="1600">
                <a:solidFill>
                  <a:srgbClr val="404040"/>
                </a:solidFill>
              </a:rPr>
              <a:t>모달창 내부 버튼 클릭 시 해당 모달창과 부모 요소 모두 display: none으로 숨김</a:t>
            </a:r>
            <a:endParaRPr sz="160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098176"/>
      </p:ext>
    </p:extLst>
  </p:cSld>
  <p:clrMapOvr>
    <a:masterClrMapping/>
  </p:clrMapOvr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가로 글상자 4"/>
          <p:cNvSpPr txBox="1"/>
          <p:nvPr/>
        </p:nvSpPr>
        <p:spPr>
          <a:xfrm>
            <a:off x="2386542" y="2371725"/>
            <a:ext cx="7418916" cy="850053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5000" b="1">
                <a:solidFill>
                  <a:srgbClr val="404040"/>
                </a:solidFill>
              </a:rPr>
              <a:t>결과물 시현</a:t>
            </a:r>
            <a:endParaRPr lang="ko-KR" altLang="en-US" sz="5000" b="1">
              <a:solidFill>
                <a:srgbClr val="40404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921500" y="5814485"/>
            <a:ext cx="5270499" cy="211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361037"/>
      </p:ext>
    </p:extLst>
  </p:cSld>
  <p:clrMapOvr>
    <a:masterClrMapping/>
  </p:clrMapOvr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가로 글상자 3"/>
          <p:cNvSpPr txBox="1"/>
          <p:nvPr/>
        </p:nvSpPr>
        <p:spPr>
          <a:xfrm>
            <a:off x="2386542" y="2371725"/>
            <a:ext cx="7418916" cy="850053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5000" b="1">
                <a:solidFill>
                  <a:srgbClr val="404040"/>
                </a:solidFill>
              </a:rPr>
              <a:t>감사합니다</a:t>
            </a:r>
            <a:r>
              <a:rPr lang="en-US" altLang="ko-KR" sz="5000" b="1">
                <a:solidFill>
                  <a:srgbClr val="404040"/>
                </a:solidFill>
              </a:rPr>
              <a:t>!</a:t>
            </a:r>
            <a:endParaRPr lang="en-US" altLang="ko-KR" sz="5000" b="1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97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DF8CC3D-FC98-098B-7C5D-6559045FB461}"/>
              </a:ext>
            </a:extLst>
          </p:cNvPr>
          <p:cNvSpPr/>
          <p:nvPr/>
        </p:nvSpPr>
        <p:spPr>
          <a:xfrm>
            <a:off x="0" y="1"/>
            <a:ext cx="3238500" cy="6857999"/>
          </a:xfrm>
          <a:prstGeom prst="rect">
            <a:avLst/>
          </a:prstGeom>
          <a:solidFill>
            <a:srgbClr val="F1C3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F88382-9715-ACD0-C4A8-14D32D569450}"/>
              </a:ext>
            </a:extLst>
          </p:cNvPr>
          <p:cNvSpPr txBox="1"/>
          <p:nvPr/>
        </p:nvSpPr>
        <p:spPr>
          <a:xfrm>
            <a:off x="7288806" y="703879"/>
            <a:ext cx="4065432" cy="544183"/>
          </a:xfrm>
          <a:prstGeom prst="rect">
            <a:avLst/>
          </a:prstGeom>
          <a:noFill/>
          <a:ln w="63500">
            <a:noFill/>
            <a:miter lim="800000"/>
          </a:ln>
          <a:effectLst/>
        </p:spPr>
        <p:txBody>
          <a:bodyPr wrap="square" bIns="36000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02 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타겟 사이트 분석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774998-A86A-8B4C-20FE-6708F5A92E78}"/>
              </a:ext>
            </a:extLst>
          </p:cNvPr>
          <p:cNvSpPr txBox="1"/>
          <p:nvPr/>
        </p:nvSpPr>
        <p:spPr>
          <a:xfrm>
            <a:off x="7288806" y="3074291"/>
            <a:ext cx="3069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Header, Footer</a:t>
            </a:r>
          </a:p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Aside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" name="그림 50" descr="텍스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0FC299-36D7-1956-22E3-664A0268C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15" y="2391983"/>
            <a:ext cx="1775656" cy="20188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527E136-FF5A-E964-D793-6823F6BF7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79" y="2360052"/>
            <a:ext cx="946352" cy="20188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7" name="그림 56" descr="텍스트, 스크린샷, 소프트웨어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2682867-7575-F7DB-1038-13813344A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47" y="2391983"/>
            <a:ext cx="1548644" cy="20188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5" name="순서도: 지연 74">
            <a:extLst>
              <a:ext uri="{FF2B5EF4-FFF2-40B4-BE49-F238E27FC236}">
                <a16:creationId xmlns:a16="http://schemas.microsoft.com/office/drawing/2014/main" id="{AD84B5CF-F8AD-C300-4FB2-AA3E4C4E9345}"/>
              </a:ext>
            </a:extLst>
          </p:cNvPr>
          <p:cNvSpPr/>
          <p:nvPr/>
        </p:nvSpPr>
        <p:spPr>
          <a:xfrm rot="16200000">
            <a:off x="8292690" y="839247"/>
            <a:ext cx="857540" cy="2768581"/>
          </a:xfrm>
          <a:prstGeom prst="flowChartDelay">
            <a:avLst/>
          </a:prstGeom>
          <a:solidFill>
            <a:srgbClr val="E0A92B"/>
          </a:solidFill>
          <a:ln w="635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969A4B1-E15C-9528-2090-BC10FB404C6C}"/>
              </a:ext>
            </a:extLst>
          </p:cNvPr>
          <p:cNvGrpSpPr/>
          <p:nvPr/>
        </p:nvGrpSpPr>
        <p:grpSpPr>
          <a:xfrm>
            <a:off x="10358143" y="4103387"/>
            <a:ext cx="711722" cy="947618"/>
            <a:chOff x="10485143" y="4012812"/>
            <a:chExt cx="711722" cy="947618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A36B992-57F5-34A5-8B28-8DBC07B5318E}"/>
                </a:ext>
              </a:extLst>
            </p:cNvPr>
            <p:cNvGrpSpPr/>
            <p:nvPr/>
          </p:nvGrpSpPr>
          <p:grpSpPr>
            <a:xfrm>
              <a:off x="10746806" y="4012812"/>
              <a:ext cx="450059" cy="928621"/>
              <a:chOff x="5843437" y="3428786"/>
              <a:chExt cx="945780" cy="1703230"/>
            </a:xfrm>
          </p:grpSpPr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E9737B52-2478-3C39-1623-904CD65A94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2429" y="3428786"/>
                <a:ext cx="281701" cy="567259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사각형: 둥근 모서리 104">
                <a:extLst>
                  <a:ext uri="{FF2B5EF4-FFF2-40B4-BE49-F238E27FC236}">
                    <a16:creationId xmlns:a16="http://schemas.microsoft.com/office/drawing/2014/main" id="{85710E6A-31B7-3A81-326C-066E7C329B6D}"/>
                  </a:ext>
                </a:extLst>
              </p:cNvPr>
              <p:cNvSpPr/>
              <p:nvPr/>
            </p:nvSpPr>
            <p:spPr>
              <a:xfrm>
                <a:off x="5895804" y="3734727"/>
                <a:ext cx="865834" cy="8179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사다리꼴 66">
                <a:extLst>
                  <a:ext uri="{FF2B5EF4-FFF2-40B4-BE49-F238E27FC236}">
                    <a16:creationId xmlns:a16="http://schemas.microsoft.com/office/drawing/2014/main" id="{3AC80A65-D690-8E5E-E94D-F92D091876A2}"/>
                  </a:ext>
                </a:extLst>
              </p:cNvPr>
              <p:cNvSpPr/>
              <p:nvPr/>
            </p:nvSpPr>
            <p:spPr>
              <a:xfrm rot="10800000">
                <a:off x="5895803" y="3850994"/>
                <a:ext cx="874576" cy="1281022"/>
              </a:xfrm>
              <a:custGeom>
                <a:avLst/>
                <a:gdLst>
                  <a:gd name="connsiteX0" fmla="*/ 0 w 529956"/>
                  <a:gd name="connsiteY0" fmla="*/ 510058 h 510058"/>
                  <a:gd name="connsiteX1" fmla="*/ 127515 w 529956"/>
                  <a:gd name="connsiteY1" fmla="*/ 0 h 510058"/>
                  <a:gd name="connsiteX2" fmla="*/ 402442 w 529956"/>
                  <a:gd name="connsiteY2" fmla="*/ 0 h 510058"/>
                  <a:gd name="connsiteX3" fmla="*/ 529956 w 529956"/>
                  <a:gd name="connsiteY3" fmla="*/ 510058 h 510058"/>
                  <a:gd name="connsiteX4" fmla="*/ 0 w 529956"/>
                  <a:gd name="connsiteY4" fmla="*/ 510058 h 510058"/>
                  <a:gd name="connsiteX0" fmla="*/ 0 w 529956"/>
                  <a:gd name="connsiteY0" fmla="*/ 510058 h 510058"/>
                  <a:gd name="connsiteX1" fmla="*/ 127515 w 529956"/>
                  <a:gd name="connsiteY1" fmla="*/ 0 h 510058"/>
                  <a:gd name="connsiteX2" fmla="*/ 402442 w 529956"/>
                  <a:gd name="connsiteY2" fmla="*/ 0 h 510058"/>
                  <a:gd name="connsiteX3" fmla="*/ 529956 w 529956"/>
                  <a:gd name="connsiteY3" fmla="*/ 510058 h 510058"/>
                  <a:gd name="connsiteX4" fmla="*/ 0 w 529956"/>
                  <a:gd name="connsiteY4" fmla="*/ 510058 h 510058"/>
                  <a:gd name="connsiteX0" fmla="*/ 0 w 529956"/>
                  <a:gd name="connsiteY0" fmla="*/ 529107 h 529107"/>
                  <a:gd name="connsiteX1" fmla="*/ 127515 w 529956"/>
                  <a:gd name="connsiteY1" fmla="*/ 19049 h 529107"/>
                  <a:gd name="connsiteX2" fmla="*/ 402442 w 529956"/>
                  <a:gd name="connsiteY2" fmla="*/ 19049 h 529107"/>
                  <a:gd name="connsiteX3" fmla="*/ 529956 w 529956"/>
                  <a:gd name="connsiteY3" fmla="*/ 529107 h 529107"/>
                  <a:gd name="connsiteX4" fmla="*/ 0 w 529956"/>
                  <a:gd name="connsiteY4" fmla="*/ 529107 h 529107"/>
                  <a:gd name="connsiteX0" fmla="*/ 0 w 529956"/>
                  <a:gd name="connsiteY0" fmla="*/ 555549 h 555549"/>
                  <a:gd name="connsiteX1" fmla="*/ 127515 w 529956"/>
                  <a:gd name="connsiteY1" fmla="*/ 45491 h 555549"/>
                  <a:gd name="connsiteX2" fmla="*/ 402442 w 529956"/>
                  <a:gd name="connsiteY2" fmla="*/ 45491 h 555549"/>
                  <a:gd name="connsiteX3" fmla="*/ 529956 w 529956"/>
                  <a:gd name="connsiteY3" fmla="*/ 555549 h 555549"/>
                  <a:gd name="connsiteX4" fmla="*/ 0 w 529956"/>
                  <a:gd name="connsiteY4" fmla="*/ 555549 h 55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956" h="555549">
                    <a:moveTo>
                      <a:pt x="0" y="555549"/>
                    </a:moveTo>
                    <a:lnTo>
                      <a:pt x="127515" y="45491"/>
                    </a:lnTo>
                    <a:cubicBezTo>
                      <a:pt x="193757" y="-30709"/>
                      <a:pt x="404463" y="2629"/>
                      <a:pt x="402442" y="45491"/>
                    </a:cubicBezTo>
                    <a:cubicBezTo>
                      <a:pt x="449709" y="205985"/>
                      <a:pt x="487451" y="385530"/>
                      <a:pt x="529956" y="555549"/>
                    </a:cubicBezTo>
                    <a:lnTo>
                      <a:pt x="0" y="555549"/>
                    </a:lnTo>
                    <a:close/>
                  </a:path>
                </a:pathLst>
              </a:custGeom>
              <a:solidFill>
                <a:srgbClr val="DF0A1C"/>
              </a:solidFill>
              <a:ln>
                <a:solidFill>
                  <a:srgbClr val="C000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사각형: 둥근 모서리 106">
                <a:extLst>
                  <a:ext uri="{FF2B5EF4-FFF2-40B4-BE49-F238E27FC236}">
                    <a16:creationId xmlns:a16="http://schemas.microsoft.com/office/drawing/2014/main" id="{3B23700E-2497-D4B4-D938-5066F91B6CFF}"/>
                  </a:ext>
                </a:extLst>
              </p:cNvPr>
              <p:cNvSpPr/>
              <p:nvPr/>
            </p:nvSpPr>
            <p:spPr>
              <a:xfrm>
                <a:off x="5843437" y="3777735"/>
                <a:ext cx="945780" cy="8179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8" name="그림 107" descr="폰트, 로고, 그래픽, 서예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D1852C8-A779-C4EA-1324-03C829A0F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960421" y="4229120"/>
                <a:ext cx="736600" cy="390398"/>
              </a:xfrm>
              <a:prstGeom prst="rect">
                <a:avLst/>
              </a:prstGeom>
            </p:spPr>
          </p:pic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7C6CA46-693F-D604-15F0-E5A7F91EDB57}"/>
                </a:ext>
              </a:extLst>
            </p:cNvPr>
            <p:cNvGrpSpPr/>
            <p:nvPr/>
          </p:nvGrpSpPr>
          <p:grpSpPr>
            <a:xfrm rot="16775142">
              <a:off x="10426830" y="4395021"/>
              <a:ext cx="623722" cy="507096"/>
              <a:chOff x="-494506" y="840724"/>
              <a:chExt cx="8380644" cy="5854706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C97FB29-C318-185E-D2BE-61BBE0D42C79}"/>
                  </a:ext>
                </a:extLst>
              </p:cNvPr>
              <p:cNvGrpSpPr/>
              <p:nvPr/>
            </p:nvGrpSpPr>
            <p:grpSpPr>
              <a:xfrm rot="21104390">
                <a:off x="69002" y="1209816"/>
                <a:ext cx="7817136" cy="4670173"/>
                <a:chOff x="1489891" y="1209863"/>
                <a:chExt cx="8145924" cy="4822171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DACC6CC2-D1CB-4368-E261-724654B8FD4C}"/>
                    </a:ext>
                  </a:extLst>
                </p:cNvPr>
                <p:cNvSpPr/>
                <p:nvPr/>
              </p:nvSpPr>
              <p:spPr>
                <a:xfrm rot="800839">
                  <a:off x="1489891" y="3285089"/>
                  <a:ext cx="7146271" cy="437712"/>
                </a:xfrm>
                <a:prstGeom prst="rect">
                  <a:avLst/>
                </a:prstGeom>
                <a:solidFill>
                  <a:srgbClr val="FFFF00"/>
                </a:solidFill>
                <a:ln w="63500">
                  <a:solidFill>
                    <a:srgbClr val="FFC000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b="1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BC3EEAE0-A5B9-858E-0C07-870ED82CBB0E}"/>
                    </a:ext>
                  </a:extLst>
                </p:cNvPr>
                <p:cNvGrpSpPr/>
                <p:nvPr/>
              </p:nvGrpSpPr>
              <p:grpSpPr>
                <a:xfrm>
                  <a:off x="1876841" y="1209863"/>
                  <a:ext cx="7758974" cy="4822171"/>
                  <a:chOff x="1876841" y="1209863"/>
                  <a:chExt cx="7758974" cy="4822171"/>
                </a:xfrm>
              </p:grpSpPr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64545CD4-77EE-5694-99CD-744AF5D729BB}"/>
                      </a:ext>
                    </a:extLst>
                  </p:cNvPr>
                  <p:cNvSpPr/>
                  <p:nvPr/>
                </p:nvSpPr>
                <p:spPr>
                  <a:xfrm>
                    <a:off x="1876841" y="3460372"/>
                    <a:ext cx="7220500" cy="470231"/>
                  </a:xfrm>
                  <a:prstGeom prst="rect">
                    <a:avLst/>
                  </a:prstGeom>
                  <a:solidFill>
                    <a:srgbClr val="FFFF00"/>
                  </a:solidFill>
                  <a:ln w="63500">
                    <a:solidFill>
                      <a:srgbClr val="FFC00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ko-KR" altLang="en-US" b="1" dirty="0">
                      <a:solidFill>
                        <a:schemeClr val="tx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BD4B65DF-6F83-8CF5-9640-CE30BAD962A1}"/>
                      </a:ext>
                    </a:extLst>
                  </p:cNvPr>
                  <p:cNvSpPr/>
                  <p:nvPr/>
                </p:nvSpPr>
                <p:spPr>
                  <a:xfrm rot="398099">
                    <a:off x="2427732" y="3829640"/>
                    <a:ext cx="6462091" cy="470231"/>
                  </a:xfrm>
                  <a:prstGeom prst="rect">
                    <a:avLst/>
                  </a:prstGeom>
                  <a:solidFill>
                    <a:srgbClr val="FFFF00"/>
                  </a:solidFill>
                  <a:ln w="63500">
                    <a:solidFill>
                      <a:srgbClr val="FFC00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ko-KR" altLang="en-US" b="1" dirty="0">
                      <a:solidFill>
                        <a:schemeClr val="tx1"/>
                      </a:solidFill>
                      <a:latin typeface="+mj-ea"/>
                      <a:ea typeface="+mj-ea"/>
                    </a:endParaRPr>
                  </a:p>
                </p:txBody>
              </p:sp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2B25AD24-6B05-D80F-A2FA-8F1EA353212D}"/>
                      </a:ext>
                    </a:extLst>
                  </p:cNvPr>
                  <p:cNvGrpSpPr/>
                  <p:nvPr/>
                </p:nvGrpSpPr>
                <p:grpSpPr>
                  <a:xfrm>
                    <a:off x="2334259" y="1209863"/>
                    <a:ext cx="7301556" cy="4822171"/>
                    <a:chOff x="2334259" y="1209863"/>
                    <a:chExt cx="7301556" cy="4822171"/>
                  </a:xfrm>
                </p:grpSpPr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034971A5-1F35-7C59-93DD-7B8AE984E9C4}"/>
                        </a:ext>
                      </a:extLst>
                    </p:cNvPr>
                    <p:cNvSpPr/>
                    <p:nvPr/>
                  </p:nvSpPr>
                  <p:spPr>
                    <a:xfrm rot="20780244">
                      <a:off x="3298568" y="1259181"/>
                      <a:ext cx="5325824" cy="702710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sz="4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89" name="직사각형 88">
                      <a:extLst>
                        <a:ext uri="{FF2B5EF4-FFF2-40B4-BE49-F238E27FC236}">
                          <a16:creationId xmlns:a16="http://schemas.microsoft.com/office/drawing/2014/main" id="{783A928A-77F1-9711-CC84-42093B81BF10}"/>
                        </a:ext>
                      </a:extLst>
                    </p:cNvPr>
                    <p:cNvSpPr/>
                    <p:nvPr/>
                  </p:nvSpPr>
                  <p:spPr>
                    <a:xfrm rot="612615">
                      <a:off x="4118037" y="2775217"/>
                      <a:ext cx="4525652" cy="437712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6EDAC6F1-7980-2905-693A-904CB88240AD}"/>
                        </a:ext>
                      </a:extLst>
                    </p:cNvPr>
                    <p:cNvSpPr/>
                    <p:nvPr/>
                  </p:nvSpPr>
                  <p:spPr>
                    <a:xfrm rot="20186917">
                      <a:off x="3304446" y="1209863"/>
                      <a:ext cx="4234444" cy="374000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91" name="직사각형 90">
                      <a:extLst>
                        <a:ext uri="{FF2B5EF4-FFF2-40B4-BE49-F238E27FC236}">
                          <a16:creationId xmlns:a16="http://schemas.microsoft.com/office/drawing/2014/main" id="{2244DBBB-B4ED-AF42-6C63-60862B7D8195}"/>
                        </a:ext>
                      </a:extLst>
                    </p:cNvPr>
                    <p:cNvSpPr/>
                    <p:nvPr/>
                  </p:nvSpPr>
                  <p:spPr>
                    <a:xfrm rot="428287">
                      <a:off x="3378477" y="3077680"/>
                      <a:ext cx="4587858" cy="375301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92" name="직사각형 91">
                      <a:extLst>
                        <a:ext uri="{FF2B5EF4-FFF2-40B4-BE49-F238E27FC236}">
                          <a16:creationId xmlns:a16="http://schemas.microsoft.com/office/drawing/2014/main" id="{811848CF-74C0-2E86-2D11-70A3F76CC6C4}"/>
                        </a:ext>
                      </a:extLst>
                    </p:cNvPr>
                    <p:cNvSpPr/>
                    <p:nvPr/>
                  </p:nvSpPr>
                  <p:spPr>
                    <a:xfrm rot="939569">
                      <a:off x="3447577" y="5517147"/>
                      <a:ext cx="4525652" cy="514887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262E3300-90A0-05F7-E50F-9E966108BB20}"/>
                        </a:ext>
                      </a:extLst>
                    </p:cNvPr>
                    <p:cNvSpPr/>
                    <p:nvPr/>
                  </p:nvSpPr>
                  <p:spPr>
                    <a:xfrm rot="20186917">
                      <a:off x="3932450" y="2724219"/>
                      <a:ext cx="4234444" cy="571034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94" name="직사각형 93">
                      <a:extLst>
                        <a:ext uri="{FF2B5EF4-FFF2-40B4-BE49-F238E27FC236}">
                          <a16:creationId xmlns:a16="http://schemas.microsoft.com/office/drawing/2014/main" id="{F8AE616A-AA9C-2B73-178B-33E6B58DC06F}"/>
                        </a:ext>
                      </a:extLst>
                    </p:cNvPr>
                    <p:cNvSpPr/>
                    <p:nvPr/>
                  </p:nvSpPr>
                  <p:spPr>
                    <a:xfrm rot="554764">
                      <a:off x="3582765" y="4345082"/>
                      <a:ext cx="4234444" cy="261625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95" name="직사각형 94">
                      <a:extLst>
                        <a:ext uri="{FF2B5EF4-FFF2-40B4-BE49-F238E27FC236}">
                          <a16:creationId xmlns:a16="http://schemas.microsoft.com/office/drawing/2014/main" id="{AE61C09D-C24D-27E0-573A-FBFBE42EA77F}"/>
                        </a:ext>
                      </a:extLst>
                    </p:cNvPr>
                    <p:cNvSpPr/>
                    <p:nvPr/>
                  </p:nvSpPr>
                  <p:spPr>
                    <a:xfrm rot="901689">
                      <a:off x="3353466" y="4419954"/>
                      <a:ext cx="5064386" cy="517815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96" name="직사각형 95">
                      <a:extLst>
                        <a:ext uri="{FF2B5EF4-FFF2-40B4-BE49-F238E27FC236}">
                          <a16:creationId xmlns:a16="http://schemas.microsoft.com/office/drawing/2014/main" id="{D423FA3C-DA90-B90E-18B0-684625987237}"/>
                        </a:ext>
                      </a:extLst>
                    </p:cNvPr>
                    <p:cNvSpPr/>
                    <p:nvPr/>
                  </p:nvSpPr>
                  <p:spPr>
                    <a:xfrm rot="20555805">
                      <a:off x="3234445" y="2199431"/>
                      <a:ext cx="5327705" cy="437712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97" name="직사각형 96">
                      <a:extLst>
                        <a:ext uri="{FF2B5EF4-FFF2-40B4-BE49-F238E27FC236}">
                          <a16:creationId xmlns:a16="http://schemas.microsoft.com/office/drawing/2014/main" id="{57B952EA-F95C-6E09-E7AC-83A02518BC76}"/>
                        </a:ext>
                      </a:extLst>
                    </p:cNvPr>
                    <p:cNvSpPr/>
                    <p:nvPr/>
                  </p:nvSpPr>
                  <p:spPr>
                    <a:xfrm rot="21211023">
                      <a:off x="4208222" y="2599340"/>
                      <a:ext cx="5252745" cy="437712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98" name="직사각형 97">
                      <a:extLst>
                        <a:ext uri="{FF2B5EF4-FFF2-40B4-BE49-F238E27FC236}">
                          <a16:creationId xmlns:a16="http://schemas.microsoft.com/office/drawing/2014/main" id="{97351006-BA4B-DAE8-0BF5-2C6E973B4B87}"/>
                        </a:ext>
                      </a:extLst>
                    </p:cNvPr>
                    <p:cNvSpPr/>
                    <p:nvPr/>
                  </p:nvSpPr>
                  <p:spPr>
                    <a:xfrm rot="817291">
                      <a:off x="4018561" y="5108933"/>
                      <a:ext cx="3878654" cy="543064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99" name="직사각형 98">
                      <a:extLst>
                        <a:ext uri="{FF2B5EF4-FFF2-40B4-BE49-F238E27FC236}">
                          <a16:creationId xmlns:a16="http://schemas.microsoft.com/office/drawing/2014/main" id="{DB1E3053-E2EE-C703-9803-A9EC62DFFB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11578" y="3780347"/>
                      <a:ext cx="5346233" cy="261625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100" name="직사각형 99">
                      <a:extLst>
                        <a:ext uri="{FF2B5EF4-FFF2-40B4-BE49-F238E27FC236}">
                          <a16:creationId xmlns:a16="http://schemas.microsoft.com/office/drawing/2014/main" id="{0CC1C1E8-9963-D79E-4B06-6D040AF82797}"/>
                        </a:ext>
                      </a:extLst>
                    </p:cNvPr>
                    <p:cNvSpPr/>
                    <p:nvPr/>
                  </p:nvSpPr>
                  <p:spPr>
                    <a:xfrm rot="21193764">
                      <a:off x="3334839" y="2006968"/>
                      <a:ext cx="5637047" cy="470231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101" name="직사각형 100">
                      <a:extLst>
                        <a:ext uri="{FF2B5EF4-FFF2-40B4-BE49-F238E27FC236}">
                          <a16:creationId xmlns:a16="http://schemas.microsoft.com/office/drawing/2014/main" id="{3997524C-0749-C1F5-EB0D-6A364396ED44}"/>
                        </a:ext>
                      </a:extLst>
                    </p:cNvPr>
                    <p:cNvSpPr/>
                    <p:nvPr/>
                  </p:nvSpPr>
                  <p:spPr>
                    <a:xfrm rot="21429632">
                      <a:off x="2334259" y="2692599"/>
                      <a:ext cx="7301556" cy="470231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102" name="직사각형 101">
                      <a:extLst>
                        <a:ext uri="{FF2B5EF4-FFF2-40B4-BE49-F238E27FC236}">
                          <a16:creationId xmlns:a16="http://schemas.microsoft.com/office/drawing/2014/main" id="{10FCED08-6DA8-0C08-39C5-E80F6ED245F6}"/>
                        </a:ext>
                      </a:extLst>
                    </p:cNvPr>
                    <p:cNvSpPr/>
                    <p:nvPr/>
                  </p:nvSpPr>
                  <p:spPr>
                    <a:xfrm rot="21368606">
                      <a:off x="2833525" y="4586068"/>
                      <a:ext cx="6062273" cy="470231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103" name="직사각형 102">
                      <a:extLst>
                        <a:ext uri="{FF2B5EF4-FFF2-40B4-BE49-F238E27FC236}">
                          <a16:creationId xmlns:a16="http://schemas.microsoft.com/office/drawing/2014/main" id="{AFEB9735-ECCE-44A4-2AE3-951C24F74EE2}"/>
                        </a:ext>
                      </a:extLst>
                    </p:cNvPr>
                    <p:cNvSpPr/>
                    <p:nvPr/>
                  </p:nvSpPr>
                  <p:spPr>
                    <a:xfrm rot="21402607">
                      <a:off x="3791970" y="5221855"/>
                      <a:ext cx="3878654" cy="437712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</p:grpSp>
            </p:grp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7A84C23E-9FDC-26C1-15D1-46914303EA60}"/>
                  </a:ext>
                </a:extLst>
              </p:cNvPr>
              <p:cNvGrpSpPr/>
              <p:nvPr/>
            </p:nvGrpSpPr>
            <p:grpSpPr>
              <a:xfrm rot="20996209">
                <a:off x="-494506" y="840724"/>
                <a:ext cx="5073760" cy="5854706"/>
                <a:chOff x="-70651" y="426747"/>
                <a:chExt cx="5848627" cy="6045254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1" name="직사각형 15">
                  <a:extLst>
                    <a:ext uri="{FF2B5EF4-FFF2-40B4-BE49-F238E27FC236}">
                      <a16:creationId xmlns:a16="http://schemas.microsoft.com/office/drawing/2014/main" id="{3B15879E-3C35-A417-AF33-C5ECC721D383}"/>
                    </a:ext>
                  </a:extLst>
                </p:cNvPr>
                <p:cNvSpPr/>
                <p:nvPr/>
              </p:nvSpPr>
              <p:spPr>
                <a:xfrm>
                  <a:off x="-70651" y="426747"/>
                  <a:ext cx="5848627" cy="6045254"/>
                </a:xfrm>
                <a:custGeom>
                  <a:avLst/>
                  <a:gdLst>
                    <a:gd name="connsiteX0" fmla="*/ 0 w 4412974"/>
                    <a:gd name="connsiteY0" fmla="*/ 0 h 3794539"/>
                    <a:gd name="connsiteX1" fmla="*/ 4412974 w 4412974"/>
                    <a:gd name="connsiteY1" fmla="*/ 0 h 3794539"/>
                    <a:gd name="connsiteX2" fmla="*/ 4412974 w 4412974"/>
                    <a:gd name="connsiteY2" fmla="*/ 3794539 h 3794539"/>
                    <a:gd name="connsiteX3" fmla="*/ 0 w 4412974"/>
                    <a:gd name="connsiteY3" fmla="*/ 3794539 h 3794539"/>
                    <a:gd name="connsiteX4" fmla="*/ 0 w 4412974"/>
                    <a:gd name="connsiteY4" fmla="*/ 0 h 3794539"/>
                    <a:gd name="connsiteX0" fmla="*/ 8834 w 4421808"/>
                    <a:gd name="connsiteY0" fmla="*/ 0 h 3794539"/>
                    <a:gd name="connsiteX1" fmla="*/ 4421808 w 4421808"/>
                    <a:gd name="connsiteY1" fmla="*/ 0 h 3794539"/>
                    <a:gd name="connsiteX2" fmla="*/ 4421808 w 4421808"/>
                    <a:gd name="connsiteY2" fmla="*/ 3794539 h 3794539"/>
                    <a:gd name="connsiteX3" fmla="*/ 0 w 4421808"/>
                    <a:gd name="connsiteY3" fmla="*/ 3140765 h 3794539"/>
                    <a:gd name="connsiteX4" fmla="*/ 8834 w 4421808"/>
                    <a:gd name="connsiteY4" fmla="*/ 0 h 3794539"/>
                    <a:gd name="connsiteX0" fmla="*/ 4417 w 4421808"/>
                    <a:gd name="connsiteY0" fmla="*/ 781878 h 3794539"/>
                    <a:gd name="connsiteX1" fmla="*/ 4421808 w 4421808"/>
                    <a:gd name="connsiteY1" fmla="*/ 0 h 3794539"/>
                    <a:gd name="connsiteX2" fmla="*/ 4421808 w 4421808"/>
                    <a:gd name="connsiteY2" fmla="*/ 3794539 h 3794539"/>
                    <a:gd name="connsiteX3" fmla="*/ 0 w 4421808"/>
                    <a:gd name="connsiteY3" fmla="*/ 3140765 h 3794539"/>
                    <a:gd name="connsiteX4" fmla="*/ 4417 w 4421808"/>
                    <a:gd name="connsiteY4" fmla="*/ 781878 h 3794539"/>
                    <a:gd name="connsiteX0" fmla="*/ 39757 w 4421808"/>
                    <a:gd name="connsiteY0" fmla="*/ 437322 h 3794539"/>
                    <a:gd name="connsiteX1" fmla="*/ 4421808 w 4421808"/>
                    <a:gd name="connsiteY1" fmla="*/ 0 h 3794539"/>
                    <a:gd name="connsiteX2" fmla="*/ 4421808 w 4421808"/>
                    <a:gd name="connsiteY2" fmla="*/ 3794539 h 3794539"/>
                    <a:gd name="connsiteX3" fmla="*/ 0 w 4421808"/>
                    <a:gd name="connsiteY3" fmla="*/ 3140765 h 3794539"/>
                    <a:gd name="connsiteX4" fmla="*/ 39757 w 4421808"/>
                    <a:gd name="connsiteY4" fmla="*/ 437322 h 3794539"/>
                    <a:gd name="connsiteX0" fmla="*/ 35340 w 4417391"/>
                    <a:gd name="connsiteY0" fmla="*/ 437322 h 3794539"/>
                    <a:gd name="connsiteX1" fmla="*/ 4417391 w 4417391"/>
                    <a:gd name="connsiteY1" fmla="*/ 0 h 3794539"/>
                    <a:gd name="connsiteX2" fmla="*/ 4417391 w 4417391"/>
                    <a:gd name="connsiteY2" fmla="*/ 3794539 h 3794539"/>
                    <a:gd name="connsiteX3" fmla="*/ 0 w 4417391"/>
                    <a:gd name="connsiteY3" fmla="*/ 3520661 h 3794539"/>
                    <a:gd name="connsiteX4" fmla="*/ 35340 w 4417391"/>
                    <a:gd name="connsiteY4" fmla="*/ 437322 h 3794539"/>
                    <a:gd name="connsiteX0" fmla="*/ 4419 w 4386470"/>
                    <a:gd name="connsiteY0" fmla="*/ 437322 h 3794539"/>
                    <a:gd name="connsiteX1" fmla="*/ 4386470 w 4386470"/>
                    <a:gd name="connsiteY1" fmla="*/ 0 h 3794539"/>
                    <a:gd name="connsiteX2" fmla="*/ 4386470 w 4386470"/>
                    <a:gd name="connsiteY2" fmla="*/ 3794539 h 3794539"/>
                    <a:gd name="connsiteX3" fmla="*/ 0 w 4386470"/>
                    <a:gd name="connsiteY3" fmla="*/ 3498574 h 3794539"/>
                    <a:gd name="connsiteX4" fmla="*/ 4419 w 4386470"/>
                    <a:gd name="connsiteY4" fmla="*/ 437322 h 3794539"/>
                    <a:gd name="connsiteX0" fmla="*/ 4419 w 4386470"/>
                    <a:gd name="connsiteY0" fmla="*/ 437322 h 3794539"/>
                    <a:gd name="connsiteX1" fmla="*/ 4386470 w 4386470"/>
                    <a:gd name="connsiteY1" fmla="*/ 0 h 3794539"/>
                    <a:gd name="connsiteX2" fmla="*/ 4386470 w 4386470"/>
                    <a:gd name="connsiteY2" fmla="*/ 3794539 h 3794539"/>
                    <a:gd name="connsiteX3" fmla="*/ 0 w 4386470"/>
                    <a:gd name="connsiteY3" fmla="*/ 3498574 h 3794539"/>
                    <a:gd name="connsiteX4" fmla="*/ 4419 w 4386470"/>
                    <a:gd name="connsiteY4" fmla="*/ 437322 h 3794539"/>
                    <a:gd name="connsiteX0" fmla="*/ 4419 w 4386470"/>
                    <a:gd name="connsiteY0" fmla="*/ 437322 h 3794539"/>
                    <a:gd name="connsiteX1" fmla="*/ 4386470 w 4386470"/>
                    <a:gd name="connsiteY1" fmla="*/ 0 h 3794539"/>
                    <a:gd name="connsiteX2" fmla="*/ 4386470 w 4386470"/>
                    <a:gd name="connsiteY2" fmla="*/ 3794539 h 3794539"/>
                    <a:gd name="connsiteX3" fmla="*/ 0 w 4386470"/>
                    <a:gd name="connsiteY3" fmla="*/ 3498574 h 3794539"/>
                    <a:gd name="connsiteX4" fmla="*/ 4419 w 4386470"/>
                    <a:gd name="connsiteY4" fmla="*/ 437322 h 3794539"/>
                    <a:gd name="connsiteX0" fmla="*/ 4419 w 4386470"/>
                    <a:gd name="connsiteY0" fmla="*/ 437322 h 3794539"/>
                    <a:gd name="connsiteX1" fmla="*/ 4386470 w 4386470"/>
                    <a:gd name="connsiteY1" fmla="*/ 0 h 3794539"/>
                    <a:gd name="connsiteX2" fmla="*/ 4386470 w 4386470"/>
                    <a:gd name="connsiteY2" fmla="*/ 3794539 h 3794539"/>
                    <a:gd name="connsiteX3" fmla="*/ 0 w 4386470"/>
                    <a:gd name="connsiteY3" fmla="*/ 3498574 h 3794539"/>
                    <a:gd name="connsiteX4" fmla="*/ 4419 w 4386470"/>
                    <a:gd name="connsiteY4" fmla="*/ 437322 h 3794539"/>
                    <a:gd name="connsiteX0" fmla="*/ 4419 w 4386470"/>
                    <a:gd name="connsiteY0" fmla="*/ 437322 h 3794539"/>
                    <a:gd name="connsiteX1" fmla="*/ 4386470 w 4386470"/>
                    <a:gd name="connsiteY1" fmla="*/ 0 h 3794539"/>
                    <a:gd name="connsiteX2" fmla="*/ 4386470 w 4386470"/>
                    <a:gd name="connsiteY2" fmla="*/ 3794539 h 3794539"/>
                    <a:gd name="connsiteX3" fmla="*/ 0 w 4386470"/>
                    <a:gd name="connsiteY3" fmla="*/ 3498574 h 3794539"/>
                    <a:gd name="connsiteX4" fmla="*/ 4419 w 4386470"/>
                    <a:gd name="connsiteY4" fmla="*/ 437322 h 3794539"/>
                    <a:gd name="connsiteX0" fmla="*/ 4419 w 4386470"/>
                    <a:gd name="connsiteY0" fmla="*/ 437322 h 3794539"/>
                    <a:gd name="connsiteX1" fmla="*/ 4386470 w 4386470"/>
                    <a:gd name="connsiteY1" fmla="*/ 0 h 3794539"/>
                    <a:gd name="connsiteX2" fmla="*/ 4386470 w 4386470"/>
                    <a:gd name="connsiteY2" fmla="*/ 3794539 h 3794539"/>
                    <a:gd name="connsiteX3" fmla="*/ 0 w 4386470"/>
                    <a:gd name="connsiteY3" fmla="*/ 3498574 h 3794539"/>
                    <a:gd name="connsiteX4" fmla="*/ 4419 w 4386470"/>
                    <a:gd name="connsiteY4" fmla="*/ 437322 h 379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86470" h="3794539">
                      <a:moveTo>
                        <a:pt x="4419" y="437322"/>
                      </a:moveTo>
                      <a:lnTo>
                        <a:pt x="4386470" y="0"/>
                      </a:lnTo>
                      <a:cubicBezTo>
                        <a:pt x="3985968" y="1286933"/>
                        <a:pt x="3876304" y="2551779"/>
                        <a:pt x="4386470" y="3794539"/>
                      </a:cubicBezTo>
                      <a:lnTo>
                        <a:pt x="0" y="3498574"/>
                      </a:lnTo>
                      <a:cubicBezTo>
                        <a:pt x="2945" y="2451652"/>
                        <a:pt x="1474" y="1484244"/>
                        <a:pt x="4419" y="437322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12700">
                  <a:solidFill>
                    <a:srgbClr val="C00000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2" name="그림 81" descr="노랑, 디자인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9FFA9791-051D-24F0-28CF-16A615FA2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1224201" y="2168830"/>
                  <a:ext cx="3016149" cy="2831097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09" name="순서도: 지연 108">
            <a:extLst>
              <a:ext uri="{FF2B5EF4-FFF2-40B4-BE49-F238E27FC236}">
                <a16:creationId xmlns:a16="http://schemas.microsoft.com/office/drawing/2014/main" id="{AAA28C8F-CD00-F372-CFA9-0A97541419A0}"/>
              </a:ext>
            </a:extLst>
          </p:cNvPr>
          <p:cNvSpPr/>
          <p:nvPr/>
        </p:nvSpPr>
        <p:spPr>
          <a:xfrm rot="5400000">
            <a:off x="8437267" y="3382521"/>
            <a:ext cx="568387" cy="2768581"/>
          </a:xfrm>
          <a:prstGeom prst="flowChartDelay">
            <a:avLst/>
          </a:prstGeom>
          <a:solidFill>
            <a:srgbClr val="E0A92B"/>
          </a:solidFill>
          <a:ln w="635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2A270C47-4D74-DD61-0BCD-00F16E8A8506}"/>
              </a:ext>
            </a:extLst>
          </p:cNvPr>
          <p:cNvGrpSpPr/>
          <p:nvPr/>
        </p:nvGrpSpPr>
        <p:grpSpPr>
          <a:xfrm>
            <a:off x="960679" y="2391983"/>
            <a:ext cx="5018612" cy="2030096"/>
            <a:chOff x="960679" y="2391983"/>
            <a:chExt cx="5018612" cy="2030096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4D0A700-AD38-E377-9DB2-9E65B9B3232B}"/>
                </a:ext>
              </a:extLst>
            </p:cNvPr>
            <p:cNvSpPr/>
            <p:nvPr/>
          </p:nvSpPr>
          <p:spPr>
            <a:xfrm>
              <a:off x="960679" y="2391983"/>
              <a:ext cx="5018612" cy="1429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AC974225-1B27-1E96-D3E6-66B5F0DBE9D0}"/>
                </a:ext>
              </a:extLst>
            </p:cNvPr>
            <p:cNvSpPr/>
            <p:nvPr/>
          </p:nvSpPr>
          <p:spPr>
            <a:xfrm>
              <a:off x="960679" y="4189730"/>
              <a:ext cx="5018612" cy="2323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4E6A5F4B-4E7B-6225-B3D0-F1F2445ADB38}"/>
              </a:ext>
            </a:extLst>
          </p:cNvPr>
          <p:cNvSpPr txBox="1"/>
          <p:nvPr/>
        </p:nvSpPr>
        <p:spPr>
          <a:xfrm>
            <a:off x="7110440" y="3139814"/>
            <a:ext cx="3069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공통 레이아웃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2E041FD-F42C-F4B6-5BEC-4D1DCD49E82E}"/>
              </a:ext>
            </a:extLst>
          </p:cNvPr>
          <p:cNvGrpSpPr/>
          <p:nvPr/>
        </p:nvGrpSpPr>
        <p:grpSpPr>
          <a:xfrm>
            <a:off x="7170312" y="3025295"/>
            <a:ext cx="3099263" cy="1052097"/>
            <a:chOff x="7663456" y="2897017"/>
            <a:chExt cx="3099263" cy="1052097"/>
          </a:xfrm>
        </p:grpSpPr>
        <p:sp>
          <p:nvSpPr>
            <p:cNvPr id="68" name="구름 67">
              <a:extLst>
                <a:ext uri="{FF2B5EF4-FFF2-40B4-BE49-F238E27FC236}">
                  <a16:creationId xmlns:a16="http://schemas.microsoft.com/office/drawing/2014/main" id="{E53FD9E7-2AC8-3A66-C42A-67776A3B3B2D}"/>
                </a:ext>
              </a:extLst>
            </p:cNvPr>
            <p:cNvSpPr/>
            <p:nvPr/>
          </p:nvSpPr>
          <p:spPr>
            <a:xfrm>
              <a:off x="7663456" y="3707870"/>
              <a:ext cx="3099261" cy="241244"/>
            </a:xfrm>
            <a:prstGeom prst="cloud">
              <a:avLst/>
            </a:prstGeom>
            <a:solidFill>
              <a:srgbClr val="5C913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2C44108-FCD8-C3DA-41E9-A52A0DFEE9AC}"/>
                </a:ext>
              </a:extLst>
            </p:cNvPr>
            <p:cNvGrpSpPr/>
            <p:nvPr/>
          </p:nvGrpSpPr>
          <p:grpSpPr>
            <a:xfrm>
              <a:off x="7663458" y="2897017"/>
              <a:ext cx="3099261" cy="895344"/>
              <a:chOff x="7110846" y="2892721"/>
              <a:chExt cx="3099261" cy="895344"/>
            </a:xfrm>
          </p:grpSpPr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D3C5010E-DFC2-6AD4-92E0-0218A87BEE5F}"/>
                  </a:ext>
                </a:extLst>
              </p:cNvPr>
              <p:cNvSpPr/>
              <p:nvPr/>
            </p:nvSpPr>
            <p:spPr>
              <a:xfrm>
                <a:off x="7419209" y="2914794"/>
                <a:ext cx="2482542" cy="309014"/>
              </a:xfrm>
              <a:prstGeom prst="roundRect">
                <a:avLst/>
              </a:prstGeom>
              <a:solidFill>
                <a:srgbClr val="A4602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A4A91DD4-9C45-81D8-AC10-67E1E171943A}"/>
                  </a:ext>
                </a:extLst>
              </p:cNvPr>
              <p:cNvSpPr/>
              <p:nvPr/>
            </p:nvSpPr>
            <p:spPr>
              <a:xfrm>
                <a:off x="7497751" y="3195465"/>
                <a:ext cx="2325457" cy="118872"/>
              </a:xfrm>
              <a:prstGeom prst="roundRect">
                <a:avLst/>
              </a:prstGeom>
              <a:solidFill>
                <a:srgbClr val="CA2A2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D9E02160-0D5C-8D11-0985-75EECEC681AD}"/>
                  </a:ext>
                </a:extLst>
              </p:cNvPr>
              <p:cNvSpPr/>
              <p:nvPr/>
            </p:nvSpPr>
            <p:spPr>
              <a:xfrm>
                <a:off x="7325032" y="3299261"/>
                <a:ext cx="2670903" cy="488804"/>
              </a:xfrm>
              <a:prstGeom prst="roundRect">
                <a:avLst/>
              </a:prstGeom>
              <a:solidFill>
                <a:srgbClr val="854D28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직각 삼각형 72">
                <a:extLst>
                  <a:ext uri="{FF2B5EF4-FFF2-40B4-BE49-F238E27FC236}">
                    <a16:creationId xmlns:a16="http://schemas.microsoft.com/office/drawing/2014/main" id="{D1B8AC3C-F2D7-C513-22F9-2FA77F318F51}"/>
                  </a:ext>
                </a:extLst>
              </p:cNvPr>
              <p:cNvSpPr>
                <a:spLocks/>
              </p:cNvSpPr>
              <p:nvPr/>
            </p:nvSpPr>
            <p:spPr>
              <a:xfrm rot="20714926">
                <a:off x="7697082" y="3046304"/>
                <a:ext cx="1070127" cy="287002"/>
              </a:xfrm>
              <a:prstGeom prst="rtTriangle">
                <a:avLst/>
              </a:prstGeom>
              <a:solidFill>
                <a:srgbClr val="F1C3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구름 73">
                <a:extLst>
                  <a:ext uri="{FF2B5EF4-FFF2-40B4-BE49-F238E27FC236}">
                    <a16:creationId xmlns:a16="http://schemas.microsoft.com/office/drawing/2014/main" id="{18B15C45-3F9D-A836-44A1-361A0ACDCD9B}"/>
                  </a:ext>
                </a:extLst>
              </p:cNvPr>
              <p:cNvSpPr/>
              <p:nvPr/>
            </p:nvSpPr>
            <p:spPr>
              <a:xfrm>
                <a:off x="7110846" y="2892721"/>
                <a:ext cx="3099261" cy="241244"/>
              </a:xfrm>
              <a:prstGeom prst="cloud">
                <a:avLst/>
              </a:prstGeom>
              <a:solidFill>
                <a:srgbClr val="5C9139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171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-0.10573 -0.001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0.13256 0.0041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28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  <p:bldP spid="115" grpId="0"/>
      <p:bldP spid="1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E8DAC57-C4B9-F9CF-3D4B-B259BD058268}"/>
              </a:ext>
            </a:extLst>
          </p:cNvPr>
          <p:cNvSpPr/>
          <p:nvPr/>
        </p:nvSpPr>
        <p:spPr>
          <a:xfrm>
            <a:off x="0" y="0"/>
            <a:ext cx="3217333" cy="6858000"/>
          </a:xfrm>
          <a:prstGeom prst="rect">
            <a:avLst/>
          </a:prstGeom>
          <a:solidFill>
            <a:srgbClr val="F1C3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6AB37-2415-4ED9-FA52-6B8D1A1797F1}"/>
              </a:ext>
            </a:extLst>
          </p:cNvPr>
          <p:cNvSpPr txBox="1"/>
          <p:nvPr/>
        </p:nvSpPr>
        <p:spPr>
          <a:xfrm>
            <a:off x="7281890" y="730746"/>
            <a:ext cx="4065432" cy="544183"/>
          </a:xfrm>
          <a:prstGeom prst="rect">
            <a:avLst/>
          </a:prstGeom>
          <a:noFill/>
          <a:ln w="63500">
            <a:noFill/>
            <a:miter lim="800000"/>
          </a:ln>
          <a:effectLst/>
        </p:spPr>
        <p:txBody>
          <a:bodyPr wrap="square" bIns="36000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02 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타겟 사이트 분석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49" name="그림 48" descr="텍스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76353CF-7831-C9AC-8C70-9723BC3EA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15" y="2391983"/>
            <a:ext cx="1775656" cy="20188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6A36CDE-5B14-A7F0-96F5-70957E4D5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79" y="2360052"/>
            <a:ext cx="946352" cy="20188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1" name="그림 50" descr="텍스트, 스크린샷, 소프트웨어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D95C0D7-7FB6-292C-B94E-5EA5905EC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47" y="2391983"/>
            <a:ext cx="1548644" cy="20188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6871D437-ECAD-F661-5998-994D9E62DCF1}"/>
              </a:ext>
            </a:extLst>
          </p:cNvPr>
          <p:cNvSpPr/>
          <p:nvPr/>
        </p:nvSpPr>
        <p:spPr>
          <a:xfrm>
            <a:off x="960679" y="2548467"/>
            <a:ext cx="5018612" cy="1634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5457F02-E1D9-B7ED-532C-6DF88F3D029E}"/>
              </a:ext>
            </a:extLst>
          </p:cNvPr>
          <p:cNvGrpSpPr/>
          <p:nvPr/>
        </p:nvGrpSpPr>
        <p:grpSpPr>
          <a:xfrm>
            <a:off x="7337169" y="1794768"/>
            <a:ext cx="3732696" cy="3256237"/>
            <a:chOff x="7337169" y="1794768"/>
            <a:chExt cx="3732696" cy="3256237"/>
          </a:xfrm>
        </p:grpSpPr>
        <p:sp>
          <p:nvSpPr>
            <p:cNvPr id="53" name="순서도: 지연 52">
              <a:extLst>
                <a:ext uri="{FF2B5EF4-FFF2-40B4-BE49-F238E27FC236}">
                  <a16:creationId xmlns:a16="http://schemas.microsoft.com/office/drawing/2014/main" id="{7605CCF7-0F3F-582E-78A4-0ED45BA58ECA}"/>
                </a:ext>
              </a:extLst>
            </p:cNvPr>
            <p:cNvSpPr/>
            <p:nvPr/>
          </p:nvSpPr>
          <p:spPr>
            <a:xfrm rot="16200000">
              <a:off x="8292690" y="839247"/>
              <a:ext cx="857540" cy="2768581"/>
            </a:xfrm>
            <a:prstGeom prst="flowChartDelay">
              <a:avLst/>
            </a:prstGeom>
            <a:solidFill>
              <a:srgbClr val="E0A92B"/>
            </a:solidFill>
            <a:ln w="6350"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순서도: 지연 53">
              <a:extLst>
                <a:ext uri="{FF2B5EF4-FFF2-40B4-BE49-F238E27FC236}">
                  <a16:creationId xmlns:a16="http://schemas.microsoft.com/office/drawing/2014/main" id="{DA1F5B8A-3E08-1D44-5A11-90A5E9C53869}"/>
                </a:ext>
              </a:extLst>
            </p:cNvPr>
            <p:cNvSpPr/>
            <p:nvPr/>
          </p:nvSpPr>
          <p:spPr>
            <a:xfrm rot="5400000">
              <a:off x="8437267" y="3382521"/>
              <a:ext cx="568387" cy="2768581"/>
            </a:xfrm>
            <a:prstGeom prst="flowChartDelay">
              <a:avLst/>
            </a:prstGeom>
            <a:solidFill>
              <a:srgbClr val="E0A92B"/>
            </a:solidFill>
            <a:ln w="6350"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3841442-553A-E95E-F755-A064EF81294D}"/>
                </a:ext>
              </a:extLst>
            </p:cNvPr>
            <p:cNvGrpSpPr/>
            <p:nvPr/>
          </p:nvGrpSpPr>
          <p:grpSpPr>
            <a:xfrm>
              <a:off x="10358143" y="4103387"/>
              <a:ext cx="711722" cy="947618"/>
              <a:chOff x="10485143" y="4012812"/>
              <a:chExt cx="711722" cy="947618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14EF56C3-F71F-AA21-6EEA-C5A2D6BD6637}"/>
                  </a:ext>
                </a:extLst>
              </p:cNvPr>
              <p:cNvGrpSpPr/>
              <p:nvPr/>
            </p:nvGrpSpPr>
            <p:grpSpPr>
              <a:xfrm>
                <a:off x="10746806" y="4012812"/>
                <a:ext cx="450059" cy="928621"/>
                <a:chOff x="5843437" y="3428786"/>
                <a:chExt cx="945780" cy="1703230"/>
              </a:xfrm>
            </p:grpSpPr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BF206490-0FE8-B865-754F-6EA124C382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52429" y="3428786"/>
                  <a:ext cx="281701" cy="567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사각형: 둥근 모서리 92">
                  <a:extLst>
                    <a:ext uri="{FF2B5EF4-FFF2-40B4-BE49-F238E27FC236}">
                      <a16:creationId xmlns:a16="http://schemas.microsoft.com/office/drawing/2014/main" id="{7219F19F-8677-57E6-E69A-961F7BF4B4AD}"/>
                    </a:ext>
                  </a:extLst>
                </p:cNvPr>
                <p:cNvSpPr/>
                <p:nvPr/>
              </p:nvSpPr>
              <p:spPr>
                <a:xfrm>
                  <a:off x="5895804" y="3734727"/>
                  <a:ext cx="865834" cy="817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사다리꼴 66">
                  <a:extLst>
                    <a:ext uri="{FF2B5EF4-FFF2-40B4-BE49-F238E27FC236}">
                      <a16:creationId xmlns:a16="http://schemas.microsoft.com/office/drawing/2014/main" id="{D3C38731-D40E-5CED-4A25-F8DD00CEE834}"/>
                    </a:ext>
                  </a:extLst>
                </p:cNvPr>
                <p:cNvSpPr/>
                <p:nvPr/>
              </p:nvSpPr>
              <p:spPr>
                <a:xfrm rot="10800000">
                  <a:off x="5895803" y="3850994"/>
                  <a:ext cx="874576" cy="1281022"/>
                </a:xfrm>
                <a:custGeom>
                  <a:avLst/>
                  <a:gdLst>
                    <a:gd name="connsiteX0" fmla="*/ 0 w 529956"/>
                    <a:gd name="connsiteY0" fmla="*/ 510058 h 510058"/>
                    <a:gd name="connsiteX1" fmla="*/ 127515 w 529956"/>
                    <a:gd name="connsiteY1" fmla="*/ 0 h 510058"/>
                    <a:gd name="connsiteX2" fmla="*/ 402442 w 529956"/>
                    <a:gd name="connsiteY2" fmla="*/ 0 h 510058"/>
                    <a:gd name="connsiteX3" fmla="*/ 529956 w 529956"/>
                    <a:gd name="connsiteY3" fmla="*/ 510058 h 510058"/>
                    <a:gd name="connsiteX4" fmla="*/ 0 w 529956"/>
                    <a:gd name="connsiteY4" fmla="*/ 510058 h 510058"/>
                    <a:gd name="connsiteX0" fmla="*/ 0 w 529956"/>
                    <a:gd name="connsiteY0" fmla="*/ 510058 h 510058"/>
                    <a:gd name="connsiteX1" fmla="*/ 127515 w 529956"/>
                    <a:gd name="connsiteY1" fmla="*/ 0 h 510058"/>
                    <a:gd name="connsiteX2" fmla="*/ 402442 w 529956"/>
                    <a:gd name="connsiteY2" fmla="*/ 0 h 510058"/>
                    <a:gd name="connsiteX3" fmla="*/ 529956 w 529956"/>
                    <a:gd name="connsiteY3" fmla="*/ 510058 h 510058"/>
                    <a:gd name="connsiteX4" fmla="*/ 0 w 529956"/>
                    <a:gd name="connsiteY4" fmla="*/ 510058 h 510058"/>
                    <a:gd name="connsiteX0" fmla="*/ 0 w 529956"/>
                    <a:gd name="connsiteY0" fmla="*/ 529107 h 529107"/>
                    <a:gd name="connsiteX1" fmla="*/ 127515 w 529956"/>
                    <a:gd name="connsiteY1" fmla="*/ 19049 h 529107"/>
                    <a:gd name="connsiteX2" fmla="*/ 402442 w 529956"/>
                    <a:gd name="connsiteY2" fmla="*/ 19049 h 529107"/>
                    <a:gd name="connsiteX3" fmla="*/ 529956 w 529956"/>
                    <a:gd name="connsiteY3" fmla="*/ 529107 h 529107"/>
                    <a:gd name="connsiteX4" fmla="*/ 0 w 529956"/>
                    <a:gd name="connsiteY4" fmla="*/ 529107 h 529107"/>
                    <a:gd name="connsiteX0" fmla="*/ 0 w 529956"/>
                    <a:gd name="connsiteY0" fmla="*/ 555549 h 555549"/>
                    <a:gd name="connsiteX1" fmla="*/ 127515 w 529956"/>
                    <a:gd name="connsiteY1" fmla="*/ 45491 h 555549"/>
                    <a:gd name="connsiteX2" fmla="*/ 402442 w 529956"/>
                    <a:gd name="connsiteY2" fmla="*/ 45491 h 555549"/>
                    <a:gd name="connsiteX3" fmla="*/ 529956 w 529956"/>
                    <a:gd name="connsiteY3" fmla="*/ 555549 h 555549"/>
                    <a:gd name="connsiteX4" fmla="*/ 0 w 529956"/>
                    <a:gd name="connsiteY4" fmla="*/ 555549 h 55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956" h="555549">
                      <a:moveTo>
                        <a:pt x="0" y="555549"/>
                      </a:moveTo>
                      <a:lnTo>
                        <a:pt x="127515" y="45491"/>
                      </a:lnTo>
                      <a:cubicBezTo>
                        <a:pt x="193757" y="-30709"/>
                        <a:pt x="404463" y="2629"/>
                        <a:pt x="402442" y="45491"/>
                      </a:cubicBezTo>
                      <a:cubicBezTo>
                        <a:pt x="449709" y="205985"/>
                        <a:pt x="487451" y="385530"/>
                        <a:pt x="529956" y="555549"/>
                      </a:cubicBezTo>
                      <a:lnTo>
                        <a:pt x="0" y="555549"/>
                      </a:lnTo>
                      <a:close/>
                    </a:path>
                  </a:pathLst>
                </a:custGeom>
                <a:solidFill>
                  <a:srgbClr val="DF0A1C"/>
                </a:solidFill>
                <a:ln>
                  <a:solidFill>
                    <a:srgbClr val="C0000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사각형: 둥근 모서리 94">
                  <a:extLst>
                    <a:ext uri="{FF2B5EF4-FFF2-40B4-BE49-F238E27FC236}">
                      <a16:creationId xmlns:a16="http://schemas.microsoft.com/office/drawing/2014/main" id="{EF4CBCEA-2D7D-37DF-C0E1-9975EBC796CE}"/>
                    </a:ext>
                  </a:extLst>
                </p:cNvPr>
                <p:cNvSpPr/>
                <p:nvPr/>
              </p:nvSpPr>
              <p:spPr>
                <a:xfrm>
                  <a:off x="5843437" y="3777735"/>
                  <a:ext cx="945780" cy="817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6" name="그림 95" descr="폰트, 로고, 그래픽, 서예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F03E2127-0109-B6F7-1398-95CC611D54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960421" y="4229120"/>
                  <a:ext cx="736600" cy="390398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EA512028-CBA8-2B13-DEC3-5EB25B5A208A}"/>
                  </a:ext>
                </a:extLst>
              </p:cNvPr>
              <p:cNvGrpSpPr/>
              <p:nvPr/>
            </p:nvGrpSpPr>
            <p:grpSpPr>
              <a:xfrm rot="16775142">
                <a:off x="10426830" y="4395021"/>
                <a:ext cx="623722" cy="507096"/>
                <a:chOff x="-494506" y="840724"/>
                <a:chExt cx="8380644" cy="5854706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AACC33E3-CC40-5224-F791-32A158E23EC4}"/>
                    </a:ext>
                  </a:extLst>
                </p:cNvPr>
                <p:cNvGrpSpPr/>
                <p:nvPr/>
              </p:nvGrpSpPr>
              <p:grpSpPr>
                <a:xfrm rot="21104390">
                  <a:off x="69002" y="1209816"/>
                  <a:ext cx="7817136" cy="4670173"/>
                  <a:chOff x="1489891" y="1209863"/>
                  <a:chExt cx="8145924" cy="4822171"/>
                </a:xfrm>
              </p:grpSpPr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C93B01E1-5D0D-8B17-CECC-8802C6032175}"/>
                      </a:ext>
                    </a:extLst>
                  </p:cNvPr>
                  <p:cNvSpPr/>
                  <p:nvPr/>
                </p:nvSpPr>
                <p:spPr>
                  <a:xfrm rot="800839">
                    <a:off x="1489891" y="3285089"/>
                    <a:ext cx="7146271" cy="437712"/>
                  </a:xfrm>
                  <a:prstGeom prst="rect">
                    <a:avLst/>
                  </a:prstGeom>
                  <a:solidFill>
                    <a:srgbClr val="FFFF00"/>
                  </a:solidFill>
                  <a:ln w="635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ko-KR" altLang="en-US" b="1" dirty="0">
                      <a:solidFill>
                        <a:schemeClr val="tx1"/>
                      </a:solidFill>
                      <a:latin typeface="+mj-ea"/>
                      <a:ea typeface="+mj-ea"/>
                    </a:endParaRPr>
                  </a:p>
                </p:txBody>
              </p:sp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6EA49421-8101-69BA-06EA-42321D9D1462}"/>
                      </a:ext>
                    </a:extLst>
                  </p:cNvPr>
                  <p:cNvGrpSpPr/>
                  <p:nvPr/>
                </p:nvGrpSpPr>
                <p:grpSpPr>
                  <a:xfrm>
                    <a:off x="1876841" y="1209863"/>
                    <a:ext cx="7758974" cy="4822171"/>
                    <a:chOff x="1876841" y="1209863"/>
                    <a:chExt cx="7758974" cy="4822171"/>
                  </a:xfrm>
                </p:grpSpPr>
                <p:sp>
                  <p:nvSpPr>
                    <p:cNvPr id="73" name="직사각형 72">
                      <a:extLst>
                        <a:ext uri="{FF2B5EF4-FFF2-40B4-BE49-F238E27FC236}">
                          <a16:creationId xmlns:a16="http://schemas.microsoft.com/office/drawing/2014/main" id="{1193C4DC-4BDF-25B8-5E14-91C93CE7D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6841" y="3460372"/>
                      <a:ext cx="7220500" cy="470231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72A6ABB0-A1E1-935A-4817-19784EC1A936}"/>
                        </a:ext>
                      </a:extLst>
                    </p:cNvPr>
                    <p:cNvSpPr/>
                    <p:nvPr/>
                  </p:nvSpPr>
                  <p:spPr>
                    <a:xfrm rot="398099">
                      <a:off x="2427732" y="3829640"/>
                      <a:ext cx="6462091" cy="470231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63500">
                      <a:solidFill>
                        <a:srgbClr val="FFC000"/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6">
                        <a:shade val="15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grpSp>
                  <p:nvGrpSpPr>
                    <p:cNvPr id="75" name="그룹 74">
                      <a:extLst>
                        <a:ext uri="{FF2B5EF4-FFF2-40B4-BE49-F238E27FC236}">
                          <a16:creationId xmlns:a16="http://schemas.microsoft.com/office/drawing/2014/main" id="{4A4A17AF-D0A4-4104-CF83-406A9DF227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34259" y="1209863"/>
                      <a:ext cx="7301556" cy="4822171"/>
                      <a:chOff x="2334259" y="1209863"/>
                      <a:chExt cx="7301556" cy="4822171"/>
                    </a:xfrm>
                  </p:grpSpPr>
                  <p:sp>
                    <p:nvSpPr>
                      <p:cNvPr id="76" name="직사각형 75">
                        <a:extLst>
                          <a:ext uri="{FF2B5EF4-FFF2-40B4-BE49-F238E27FC236}">
                            <a16:creationId xmlns:a16="http://schemas.microsoft.com/office/drawing/2014/main" id="{5A5B625C-9BE1-EB15-63AB-7D0614546E25}"/>
                          </a:ext>
                        </a:extLst>
                      </p:cNvPr>
                      <p:cNvSpPr/>
                      <p:nvPr/>
                    </p:nvSpPr>
                    <p:spPr>
                      <a:xfrm rot="20780244">
                        <a:off x="3298568" y="1259181"/>
                        <a:ext cx="5325824" cy="70271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0">
                        <a:solidFill>
                          <a:srgbClr val="FFC000"/>
                        </a:solidFill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6">
                          <a:shade val="15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ko-KR" altLang="en-US" sz="40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77" name="직사각형 76">
                        <a:extLst>
                          <a:ext uri="{FF2B5EF4-FFF2-40B4-BE49-F238E27FC236}">
                            <a16:creationId xmlns:a16="http://schemas.microsoft.com/office/drawing/2014/main" id="{2565D310-A213-2C3D-FF9D-6A475C8A383B}"/>
                          </a:ext>
                        </a:extLst>
                      </p:cNvPr>
                      <p:cNvSpPr/>
                      <p:nvPr/>
                    </p:nvSpPr>
                    <p:spPr>
                      <a:xfrm rot="612615">
                        <a:off x="4118037" y="2775217"/>
                        <a:ext cx="4525652" cy="437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6">
                          <a:shade val="15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78" name="직사각형 77">
                        <a:extLst>
                          <a:ext uri="{FF2B5EF4-FFF2-40B4-BE49-F238E27FC236}">
                            <a16:creationId xmlns:a16="http://schemas.microsoft.com/office/drawing/2014/main" id="{9B0C7FC7-7876-8A89-1BF7-89DCC1793E0B}"/>
                          </a:ext>
                        </a:extLst>
                      </p:cNvPr>
                      <p:cNvSpPr/>
                      <p:nvPr/>
                    </p:nvSpPr>
                    <p:spPr>
                      <a:xfrm rot="20186917">
                        <a:off x="3304446" y="1209863"/>
                        <a:ext cx="4234444" cy="3740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6">
                          <a:shade val="15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79" name="직사각형 78">
                        <a:extLst>
                          <a:ext uri="{FF2B5EF4-FFF2-40B4-BE49-F238E27FC236}">
                            <a16:creationId xmlns:a16="http://schemas.microsoft.com/office/drawing/2014/main" id="{909966EA-C66A-858F-D95B-9AF51FBF59FE}"/>
                          </a:ext>
                        </a:extLst>
                      </p:cNvPr>
                      <p:cNvSpPr/>
                      <p:nvPr/>
                    </p:nvSpPr>
                    <p:spPr>
                      <a:xfrm rot="428287">
                        <a:off x="3378477" y="3077680"/>
                        <a:ext cx="4587858" cy="37530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6">
                          <a:shade val="15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80" name="직사각형 79">
                        <a:extLst>
                          <a:ext uri="{FF2B5EF4-FFF2-40B4-BE49-F238E27FC236}">
                            <a16:creationId xmlns:a16="http://schemas.microsoft.com/office/drawing/2014/main" id="{BC05E600-D91E-EF33-C368-17896137DDBE}"/>
                          </a:ext>
                        </a:extLst>
                      </p:cNvPr>
                      <p:cNvSpPr/>
                      <p:nvPr/>
                    </p:nvSpPr>
                    <p:spPr>
                      <a:xfrm rot="939569">
                        <a:off x="3447577" y="5517147"/>
                        <a:ext cx="4525652" cy="5148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6">
                          <a:shade val="15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81" name="직사각형 80">
                        <a:extLst>
                          <a:ext uri="{FF2B5EF4-FFF2-40B4-BE49-F238E27FC236}">
                            <a16:creationId xmlns:a16="http://schemas.microsoft.com/office/drawing/2014/main" id="{A25AD8BF-128F-7727-9754-7247808010AC}"/>
                          </a:ext>
                        </a:extLst>
                      </p:cNvPr>
                      <p:cNvSpPr/>
                      <p:nvPr/>
                    </p:nvSpPr>
                    <p:spPr>
                      <a:xfrm rot="20186917">
                        <a:off x="3932450" y="2724219"/>
                        <a:ext cx="4234444" cy="57103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6">
                          <a:shade val="15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82" name="직사각형 81">
                        <a:extLst>
                          <a:ext uri="{FF2B5EF4-FFF2-40B4-BE49-F238E27FC236}">
                            <a16:creationId xmlns:a16="http://schemas.microsoft.com/office/drawing/2014/main" id="{19CB55F1-6921-60B1-2A19-C7086A4738F6}"/>
                          </a:ext>
                        </a:extLst>
                      </p:cNvPr>
                      <p:cNvSpPr/>
                      <p:nvPr/>
                    </p:nvSpPr>
                    <p:spPr>
                      <a:xfrm rot="554764">
                        <a:off x="3582765" y="4345082"/>
                        <a:ext cx="4234444" cy="2616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6">
                          <a:shade val="15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83" name="직사각형 82">
                        <a:extLst>
                          <a:ext uri="{FF2B5EF4-FFF2-40B4-BE49-F238E27FC236}">
                            <a16:creationId xmlns:a16="http://schemas.microsoft.com/office/drawing/2014/main" id="{FA77AE21-22F5-D817-7CD5-61204EF73246}"/>
                          </a:ext>
                        </a:extLst>
                      </p:cNvPr>
                      <p:cNvSpPr/>
                      <p:nvPr/>
                    </p:nvSpPr>
                    <p:spPr>
                      <a:xfrm rot="901689">
                        <a:off x="3353466" y="4419954"/>
                        <a:ext cx="5064386" cy="51781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6">
                          <a:shade val="15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84" name="직사각형 83">
                        <a:extLst>
                          <a:ext uri="{FF2B5EF4-FFF2-40B4-BE49-F238E27FC236}">
                            <a16:creationId xmlns:a16="http://schemas.microsoft.com/office/drawing/2014/main" id="{CBF00182-26F2-6F5B-BD06-942E7107F611}"/>
                          </a:ext>
                        </a:extLst>
                      </p:cNvPr>
                      <p:cNvSpPr/>
                      <p:nvPr/>
                    </p:nvSpPr>
                    <p:spPr>
                      <a:xfrm rot="20555805">
                        <a:off x="3234445" y="2199431"/>
                        <a:ext cx="5327705" cy="437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6">
                          <a:shade val="15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85" name="직사각형 84">
                        <a:extLst>
                          <a:ext uri="{FF2B5EF4-FFF2-40B4-BE49-F238E27FC236}">
                            <a16:creationId xmlns:a16="http://schemas.microsoft.com/office/drawing/2014/main" id="{D370107C-5D71-917E-923D-410D912FAB96}"/>
                          </a:ext>
                        </a:extLst>
                      </p:cNvPr>
                      <p:cNvSpPr/>
                      <p:nvPr/>
                    </p:nvSpPr>
                    <p:spPr>
                      <a:xfrm rot="21211023">
                        <a:off x="4208222" y="2599340"/>
                        <a:ext cx="5252745" cy="437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6">
                          <a:shade val="15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86" name="직사각형 85">
                        <a:extLst>
                          <a:ext uri="{FF2B5EF4-FFF2-40B4-BE49-F238E27FC236}">
                            <a16:creationId xmlns:a16="http://schemas.microsoft.com/office/drawing/2014/main" id="{AB3CBC43-8C77-DE6D-04CC-83674F7F83DF}"/>
                          </a:ext>
                        </a:extLst>
                      </p:cNvPr>
                      <p:cNvSpPr/>
                      <p:nvPr/>
                    </p:nvSpPr>
                    <p:spPr>
                      <a:xfrm rot="817291">
                        <a:off x="4018561" y="5108933"/>
                        <a:ext cx="3878654" cy="54306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6">
                          <a:shade val="15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87" name="직사각형 86">
                        <a:extLst>
                          <a:ext uri="{FF2B5EF4-FFF2-40B4-BE49-F238E27FC236}">
                            <a16:creationId xmlns:a16="http://schemas.microsoft.com/office/drawing/2014/main" id="{EAEEDEFF-FD53-80FC-377A-6C89613A23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78" y="3780347"/>
                        <a:ext cx="5346233" cy="2616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6">
                          <a:shade val="15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88" name="직사각형 87">
                        <a:extLst>
                          <a:ext uri="{FF2B5EF4-FFF2-40B4-BE49-F238E27FC236}">
                            <a16:creationId xmlns:a16="http://schemas.microsoft.com/office/drawing/2014/main" id="{22ED019B-2A3B-EFF6-3CF0-51D4A7DA2386}"/>
                          </a:ext>
                        </a:extLst>
                      </p:cNvPr>
                      <p:cNvSpPr/>
                      <p:nvPr/>
                    </p:nvSpPr>
                    <p:spPr>
                      <a:xfrm rot="21193764">
                        <a:off x="3334839" y="2006968"/>
                        <a:ext cx="5637047" cy="47023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0">
                        <a:solidFill>
                          <a:srgbClr val="FFC000"/>
                        </a:solidFill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6">
                          <a:shade val="15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89" name="직사각형 88">
                        <a:extLst>
                          <a:ext uri="{FF2B5EF4-FFF2-40B4-BE49-F238E27FC236}">
                            <a16:creationId xmlns:a16="http://schemas.microsoft.com/office/drawing/2014/main" id="{77E7796A-F427-CCA3-9EC9-AB07DBD4DAFF}"/>
                          </a:ext>
                        </a:extLst>
                      </p:cNvPr>
                      <p:cNvSpPr/>
                      <p:nvPr/>
                    </p:nvSpPr>
                    <p:spPr>
                      <a:xfrm rot="21429632">
                        <a:off x="2334259" y="2692599"/>
                        <a:ext cx="7301556" cy="47023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0">
                        <a:solidFill>
                          <a:srgbClr val="FFC000"/>
                        </a:solidFill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6">
                          <a:shade val="15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90" name="직사각형 89">
                        <a:extLst>
                          <a:ext uri="{FF2B5EF4-FFF2-40B4-BE49-F238E27FC236}">
                            <a16:creationId xmlns:a16="http://schemas.microsoft.com/office/drawing/2014/main" id="{36DCF0D5-520F-9FA7-4AA2-978188008756}"/>
                          </a:ext>
                        </a:extLst>
                      </p:cNvPr>
                      <p:cNvSpPr/>
                      <p:nvPr/>
                    </p:nvSpPr>
                    <p:spPr>
                      <a:xfrm rot="21368606">
                        <a:off x="2833525" y="4586068"/>
                        <a:ext cx="6062273" cy="47023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0">
                        <a:solidFill>
                          <a:srgbClr val="FFC000"/>
                        </a:solidFill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6">
                          <a:shade val="15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91" name="직사각형 90">
                        <a:extLst>
                          <a:ext uri="{FF2B5EF4-FFF2-40B4-BE49-F238E27FC236}">
                            <a16:creationId xmlns:a16="http://schemas.microsoft.com/office/drawing/2014/main" id="{9965B6CE-0A3B-7ED6-9BCE-53CE7CDAE1BC}"/>
                          </a:ext>
                        </a:extLst>
                      </p:cNvPr>
                      <p:cNvSpPr/>
                      <p:nvPr/>
                    </p:nvSpPr>
                    <p:spPr>
                      <a:xfrm rot="21402607">
                        <a:off x="3791970" y="5221855"/>
                        <a:ext cx="3878654" cy="437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6">
                          <a:shade val="15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BC1DAAA2-B883-D6AD-CA73-3CAE3FEFF15A}"/>
                    </a:ext>
                  </a:extLst>
                </p:cNvPr>
                <p:cNvGrpSpPr/>
                <p:nvPr/>
              </p:nvGrpSpPr>
              <p:grpSpPr>
                <a:xfrm rot="20996209">
                  <a:off x="-494506" y="840724"/>
                  <a:ext cx="5073760" cy="5854706"/>
                  <a:chOff x="-70651" y="426747"/>
                  <a:chExt cx="5848627" cy="6045254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9" name="직사각형 15">
                    <a:extLst>
                      <a:ext uri="{FF2B5EF4-FFF2-40B4-BE49-F238E27FC236}">
                        <a16:creationId xmlns:a16="http://schemas.microsoft.com/office/drawing/2014/main" id="{4FE6D2F2-003C-B31B-4065-340679F1E9F7}"/>
                      </a:ext>
                    </a:extLst>
                  </p:cNvPr>
                  <p:cNvSpPr/>
                  <p:nvPr/>
                </p:nvSpPr>
                <p:spPr>
                  <a:xfrm>
                    <a:off x="-70651" y="426747"/>
                    <a:ext cx="5848627" cy="6045254"/>
                  </a:xfrm>
                  <a:custGeom>
                    <a:avLst/>
                    <a:gdLst>
                      <a:gd name="connsiteX0" fmla="*/ 0 w 4412974"/>
                      <a:gd name="connsiteY0" fmla="*/ 0 h 3794539"/>
                      <a:gd name="connsiteX1" fmla="*/ 4412974 w 4412974"/>
                      <a:gd name="connsiteY1" fmla="*/ 0 h 3794539"/>
                      <a:gd name="connsiteX2" fmla="*/ 4412974 w 4412974"/>
                      <a:gd name="connsiteY2" fmla="*/ 3794539 h 3794539"/>
                      <a:gd name="connsiteX3" fmla="*/ 0 w 4412974"/>
                      <a:gd name="connsiteY3" fmla="*/ 3794539 h 3794539"/>
                      <a:gd name="connsiteX4" fmla="*/ 0 w 4412974"/>
                      <a:gd name="connsiteY4" fmla="*/ 0 h 3794539"/>
                      <a:gd name="connsiteX0" fmla="*/ 8834 w 4421808"/>
                      <a:gd name="connsiteY0" fmla="*/ 0 h 3794539"/>
                      <a:gd name="connsiteX1" fmla="*/ 4421808 w 4421808"/>
                      <a:gd name="connsiteY1" fmla="*/ 0 h 3794539"/>
                      <a:gd name="connsiteX2" fmla="*/ 4421808 w 4421808"/>
                      <a:gd name="connsiteY2" fmla="*/ 3794539 h 3794539"/>
                      <a:gd name="connsiteX3" fmla="*/ 0 w 4421808"/>
                      <a:gd name="connsiteY3" fmla="*/ 3140765 h 3794539"/>
                      <a:gd name="connsiteX4" fmla="*/ 8834 w 4421808"/>
                      <a:gd name="connsiteY4" fmla="*/ 0 h 3794539"/>
                      <a:gd name="connsiteX0" fmla="*/ 4417 w 4421808"/>
                      <a:gd name="connsiteY0" fmla="*/ 781878 h 3794539"/>
                      <a:gd name="connsiteX1" fmla="*/ 4421808 w 4421808"/>
                      <a:gd name="connsiteY1" fmla="*/ 0 h 3794539"/>
                      <a:gd name="connsiteX2" fmla="*/ 4421808 w 4421808"/>
                      <a:gd name="connsiteY2" fmla="*/ 3794539 h 3794539"/>
                      <a:gd name="connsiteX3" fmla="*/ 0 w 4421808"/>
                      <a:gd name="connsiteY3" fmla="*/ 3140765 h 3794539"/>
                      <a:gd name="connsiteX4" fmla="*/ 4417 w 4421808"/>
                      <a:gd name="connsiteY4" fmla="*/ 781878 h 3794539"/>
                      <a:gd name="connsiteX0" fmla="*/ 39757 w 4421808"/>
                      <a:gd name="connsiteY0" fmla="*/ 437322 h 3794539"/>
                      <a:gd name="connsiteX1" fmla="*/ 4421808 w 4421808"/>
                      <a:gd name="connsiteY1" fmla="*/ 0 h 3794539"/>
                      <a:gd name="connsiteX2" fmla="*/ 4421808 w 4421808"/>
                      <a:gd name="connsiteY2" fmla="*/ 3794539 h 3794539"/>
                      <a:gd name="connsiteX3" fmla="*/ 0 w 4421808"/>
                      <a:gd name="connsiteY3" fmla="*/ 3140765 h 3794539"/>
                      <a:gd name="connsiteX4" fmla="*/ 39757 w 4421808"/>
                      <a:gd name="connsiteY4" fmla="*/ 437322 h 3794539"/>
                      <a:gd name="connsiteX0" fmla="*/ 35340 w 4417391"/>
                      <a:gd name="connsiteY0" fmla="*/ 437322 h 3794539"/>
                      <a:gd name="connsiteX1" fmla="*/ 4417391 w 4417391"/>
                      <a:gd name="connsiteY1" fmla="*/ 0 h 3794539"/>
                      <a:gd name="connsiteX2" fmla="*/ 4417391 w 4417391"/>
                      <a:gd name="connsiteY2" fmla="*/ 3794539 h 3794539"/>
                      <a:gd name="connsiteX3" fmla="*/ 0 w 4417391"/>
                      <a:gd name="connsiteY3" fmla="*/ 3520661 h 3794539"/>
                      <a:gd name="connsiteX4" fmla="*/ 35340 w 4417391"/>
                      <a:gd name="connsiteY4" fmla="*/ 437322 h 3794539"/>
                      <a:gd name="connsiteX0" fmla="*/ 4419 w 4386470"/>
                      <a:gd name="connsiteY0" fmla="*/ 437322 h 3794539"/>
                      <a:gd name="connsiteX1" fmla="*/ 4386470 w 4386470"/>
                      <a:gd name="connsiteY1" fmla="*/ 0 h 3794539"/>
                      <a:gd name="connsiteX2" fmla="*/ 4386470 w 4386470"/>
                      <a:gd name="connsiteY2" fmla="*/ 3794539 h 3794539"/>
                      <a:gd name="connsiteX3" fmla="*/ 0 w 4386470"/>
                      <a:gd name="connsiteY3" fmla="*/ 3498574 h 3794539"/>
                      <a:gd name="connsiteX4" fmla="*/ 4419 w 4386470"/>
                      <a:gd name="connsiteY4" fmla="*/ 437322 h 3794539"/>
                      <a:gd name="connsiteX0" fmla="*/ 4419 w 4386470"/>
                      <a:gd name="connsiteY0" fmla="*/ 437322 h 3794539"/>
                      <a:gd name="connsiteX1" fmla="*/ 4386470 w 4386470"/>
                      <a:gd name="connsiteY1" fmla="*/ 0 h 3794539"/>
                      <a:gd name="connsiteX2" fmla="*/ 4386470 w 4386470"/>
                      <a:gd name="connsiteY2" fmla="*/ 3794539 h 3794539"/>
                      <a:gd name="connsiteX3" fmla="*/ 0 w 4386470"/>
                      <a:gd name="connsiteY3" fmla="*/ 3498574 h 3794539"/>
                      <a:gd name="connsiteX4" fmla="*/ 4419 w 4386470"/>
                      <a:gd name="connsiteY4" fmla="*/ 437322 h 3794539"/>
                      <a:gd name="connsiteX0" fmla="*/ 4419 w 4386470"/>
                      <a:gd name="connsiteY0" fmla="*/ 437322 h 3794539"/>
                      <a:gd name="connsiteX1" fmla="*/ 4386470 w 4386470"/>
                      <a:gd name="connsiteY1" fmla="*/ 0 h 3794539"/>
                      <a:gd name="connsiteX2" fmla="*/ 4386470 w 4386470"/>
                      <a:gd name="connsiteY2" fmla="*/ 3794539 h 3794539"/>
                      <a:gd name="connsiteX3" fmla="*/ 0 w 4386470"/>
                      <a:gd name="connsiteY3" fmla="*/ 3498574 h 3794539"/>
                      <a:gd name="connsiteX4" fmla="*/ 4419 w 4386470"/>
                      <a:gd name="connsiteY4" fmla="*/ 437322 h 3794539"/>
                      <a:gd name="connsiteX0" fmla="*/ 4419 w 4386470"/>
                      <a:gd name="connsiteY0" fmla="*/ 437322 h 3794539"/>
                      <a:gd name="connsiteX1" fmla="*/ 4386470 w 4386470"/>
                      <a:gd name="connsiteY1" fmla="*/ 0 h 3794539"/>
                      <a:gd name="connsiteX2" fmla="*/ 4386470 w 4386470"/>
                      <a:gd name="connsiteY2" fmla="*/ 3794539 h 3794539"/>
                      <a:gd name="connsiteX3" fmla="*/ 0 w 4386470"/>
                      <a:gd name="connsiteY3" fmla="*/ 3498574 h 3794539"/>
                      <a:gd name="connsiteX4" fmla="*/ 4419 w 4386470"/>
                      <a:gd name="connsiteY4" fmla="*/ 437322 h 3794539"/>
                      <a:gd name="connsiteX0" fmla="*/ 4419 w 4386470"/>
                      <a:gd name="connsiteY0" fmla="*/ 437322 h 3794539"/>
                      <a:gd name="connsiteX1" fmla="*/ 4386470 w 4386470"/>
                      <a:gd name="connsiteY1" fmla="*/ 0 h 3794539"/>
                      <a:gd name="connsiteX2" fmla="*/ 4386470 w 4386470"/>
                      <a:gd name="connsiteY2" fmla="*/ 3794539 h 3794539"/>
                      <a:gd name="connsiteX3" fmla="*/ 0 w 4386470"/>
                      <a:gd name="connsiteY3" fmla="*/ 3498574 h 3794539"/>
                      <a:gd name="connsiteX4" fmla="*/ 4419 w 4386470"/>
                      <a:gd name="connsiteY4" fmla="*/ 437322 h 3794539"/>
                      <a:gd name="connsiteX0" fmla="*/ 4419 w 4386470"/>
                      <a:gd name="connsiteY0" fmla="*/ 437322 h 3794539"/>
                      <a:gd name="connsiteX1" fmla="*/ 4386470 w 4386470"/>
                      <a:gd name="connsiteY1" fmla="*/ 0 h 3794539"/>
                      <a:gd name="connsiteX2" fmla="*/ 4386470 w 4386470"/>
                      <a:gd name="connsiteY2" fmla="*/ 3794539 h 3794539"/>
                      <a:gd name="connsiteX3" fmla="*/ 0 w 4386470"/>
                      <a:gd name="connsiteY3" fmla="*/ 3498574 h 3794539"/>
                      <a:gd name="connsiteX4" fmla="*/ 4419 w 4386470"/>
                      <a:gd name="connsiteY4" fmla="*/ 437322 h 3794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6470" h="3794539">
                        <a:moveTo>
                          <a:pt x="4419" y="437322"/>
                        </a:moveTo>
                        <a:lnTo>
                          <a:pt x="4386470" y="0"/>
                        </a:lnTo>
                        <a:cubicBezTo>
                          <a:pt x="3985968" y="1286933"/>
                          <a:pt x="3876304" y="2551779"/>
                          <a:pt x="4386470" y="3794539"/>
                        </a:cubicBezTo>
                        <a:lnTo>
                          <a:pt x="0" y="3498574"/>
                        </a:lnTo>
                        <a:cubicBezTo>
                          <a:pt x="2945" y="2451652"/>
                          <a:pt x="1474" y="1484244"/>
                          <a:pt x="4419" y="437322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 w="127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70" name="그림 69" descr="노랑, 디자인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82C6C20-ADA8-9462-0597-9A27698891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224201" y="2168830"/>
                    <a:ext cx="3016149" cy="283109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A41AE857-C7FF-E8D1-3421-86960E6FE3BF}"/>
              </a:ext>
            </a:extLst>
          </p:cNvPr>
          <p:cNvSpPr txBox="1"/>
          <p:nvPr/>
        </p:nvSpPr>
        <p:spPr>
          <a:xfrm>
            <a:off x="7446004" y="3459797"/>
            <a:ext cx="2213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레이아웃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1B46839-16A8-7B31-BA48-43D81033F6FE}"/>
              </a:ext>
            </a:extLst>
          </p:cNvPr>
          <p:cNvSpPr txBox="1"/>
          <p:nvPr/>
        </p:nvSpPr>
        <p:spPr>
          <a:xfrm>
            <a:off x="7960401" y="3459797"/>
            <a:ext cx="1209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D08DD4C-24DD-2E42-D093-171B4BFFAA42}"/>
              </a:ext>
            </a:extLst>
          </p:cNvPr>
          <p:cNvGrpSpPr/>
          <p:nvPr/>
        </p:nvGrpSpPr>
        <p:grpSpPr>
          <a:xfrm>
            <a:off x="7171828" y="3051290"/>
            <a:ext cx="3099263" cy="1052097"/>
            <a:chOff x="7663456" y="2897017"/>
            <a:chExt cx="3099263" cy="1052097"/>
          </a:xfrm>
        </p:grpSpPr>
        <p:sp>
          <p:nvSpPr>
            <p:cNvPr id="56" name="구름 55">
              <a:extLst>
                <a:ext uri="{FF2B5EF4-FFF2-40B4-BE49-F238E27FC236}">
                  <a16:creationId xmlns:a16="http://schemas.microsoft.com/office/drawing/2014/main" id="{E5B55A27-2FF1-0386-98A5-BB009C5D43C9}"/>
                </a:ext>
              </a:extLst>
            </p:cNvPr>
            <p:cNvSpPr/>
            <p:nvPr/>
          </p:nvSpPr>
          <p:spPr>
            <a:xfrm>
              <a:off x="7663456" y="3707870"/>
              <a:ext cx="3099261" cy="241244"/>
            </a:xfrm>
            <a:prstGeom prst="cloud">
              <a:avLst/>
            </a:prstGeom>
            <a:solidFill>
              <a:srgbClr val="5C913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96B3634-240E-2AB7-D09B-859CD863150E}"/>
                </a:ext>
              </a:extLst>
            </p:cNvPr>
            <p:cNvGrpSpPr/>
            <p:nvPr/>
          </p:nvGrpSpPr>
          <p:grpSpPr>
            <a:xfrm>
              <a:off x="7663458" y="2897017"/>
              <a:ext cx="3099261" cy="895344"/>
              <a:chOff x="7110846" y="2892721"/>
              <a:chExt cx="3099261" cy="895344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5B7F97B5-BFAB-2F42-1558-A6CE6DDE2D79}"/>
                  </a:ext>
                </a:extLst>
              </p:cNvPr>
              <p:cNvSpPr/>
              <p:nvPr/>
            </p:nvSpPr>
            <p:spPr>
              <a:xfrm>
                <a:off x="7419209" y="2914794"/>
                <a:ext cx="2482542" cy="309014"/>
              </a:xfrm>
              <a:prstGeom prst="roundRect">
                <a:avLst/>
              </a:prstGeom>
              <a:solidFill>
                <a:srgbClr val="A4602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CE21C627-D1B7-14CF-BEE0-AE0A0B4DA570}"/>
                  </a:ext>
                </a:extLst>
              </p:cNvPr>
              <p:cNvSpPr/>
              <p:nvPr/>
            </p:nvSpPr>
            <p:spPr>
              <a:xfrm>
                <a:off x="7497751" y="3195465"/>
                <a:ext cx="2325457" cy="118872"/>
              </a:xfrm>
              <a:prstGeom prst="roundRect">
                <a:avLst/>
              </a:prstGeom>
              <a:solidFill>
                <a:srgbClr val="CA2A2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3E1B3D2B-B929-2E4C-1B99-953196E924F1}"/>
                  </a:ext>
                </a:extLst>
              </p:cNvPr>
              <p:cNvSpPr/>
              <p:nvPr/>
            </p:nvSpPr>
            <p:spPr>
              <a:xfrm>
                <a:off x="7325032" y="3299261"/>
                <a:ext cx="2670903" cy="488804"/>
              </a:xfrm>
              <a:prstGeom prst="roundRect">
                <a:avLst/>
              </a:prstGeom>
              <a:solidFill>
                <a:srgbClr val="854D28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직각 삼각형 60">
                <a:extLst>
                  <a:ext uri="{FF2B5EF4-FFF2-40B4-BE49-F238E27FC236}">
                    <a16:creationId xmlns:a16="http://schemas.microsoft.com/office/drawing/2014/main" id="{1707E159-1A2B-7810-CF1A-DFFA73CA7A89}"/>
                  </a:ext>
                </a:extLst>
              </p:cNvPr>
              <p:cNvSpPr>
                <a:spLocks/>
              </p:cNvSpPr>
              <p:nvPr/>
            </p:nvSpPr>
            <p:spPr>
              <a:xfrm rot="20714926">
                <a:off x="7697082" y="3046304"/>
                <a:ext cx="1070127" cy="287002"/>
              </a:xfrm>
              <a:prstGeom prst="rtTriangle">
                <a:avLst/>
              </a:prstGeom>
              <a:solidFill>
                <a:srgbClr val="F1C3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구름 61">
                <a:extLst>
                  <a:ext uri="{FF2B5EF4-FFF2-40B4-BE49-F238E27FC236}">
                    <a16:creationId xmlns:a16="http://schemas.microsoft.com/office/drawing/2014/main" id="{5735DE6D-2242-34A7-36B1-47B2E8FE727C}"/>
                  </a:ext>
                </a:extLst>
              </p:cNvPr>
              <p:cNvSpPr/>
              <p:nvPr/>
            </p:nvSpPr>
            <p:spPr>
              <a:xfrm>
                <a:off x="7110846" y="2892721"/>
                <a:ext cx="3099261" cy="241244"/>
              </a:xfrm>
              <a:prstGeom prst="cloud">
                <a:avLst/>
              </a:prstGeom>
              <a:solidFill>
                <a:srgbClr val="5C9139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950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L -4.58333E-6 -0.1824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2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-0.06862 -0.0009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-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77 0.00093 L 0.06576 -2.59259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98" grpId="0"/>
      <p:bldP spid="98" grpId="1"/>
      <p:bldP spid="99" grpId="0"/>
      <p:bldP spid="9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7B94028-7FB1-6ED3-38A7-9C47C415D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44" y="2332560"/>
            <a:ext cx="926472" cy="27375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6" name="그림 45" descr="텍스트, 스크린샷, 폰트, 영수증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541D72D-EBEB-1A6C-55BB-4575F08FC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769" y="1985443"/>
            <a:ext cx="877515" cy="17159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 descr="텍스트, 패스트푸드, 스낵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963EA35-B826-C608-9904-4058C0D4A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181" y="2350586"/>
            <a:ext cx="3699265" cy="37282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 descr="텍스트, 음식, 패스트푸드, 제빵 제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06B048B-9AED-EFBE-263B-0D4A49787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15" y="2305044"/>
            <a:ext cx="3726399" cy="40608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 descr="텍스트, 스낵, 패스트푸드, 푸드그룹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0CE146A-E8A7-DAFD-AF42-6622FBA0F0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16" y="2305044"/>
            <a:ext cx="3726398" cy="39760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 descr="텍스트, 패스트푸드, 음식, 메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8422181-C214-8350-2C2F-B119F109D1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15" y="2337392"/>
            <a:ext cx="3726399" cy="40303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CFCB79-65BE-9D99-92BD-985B26F78D14}"/>
              </a:ext>
            </a:extLst>
          </p:cNvPr>
          <p:cNvSpPr txBox="1"/>
          <p:nvPr/>
        </p:nvSpPr>
        <p:spPr>
          <a:xfrm>
            <a:off x="7351661" y="709106"/>
            <a:ext cx="4065432" cy="544183"/>
          </a:xfrm>
          <a:prstGeom prst="rect">
            <a:avLst/>
          </a:prstGeom>
          <a:noFill/>
          <a:ln w="63500">
            <a:noFill/>
            <a:miter lim="800000"/>
          </a:ln>
          <a:effectLst/>
        </p:spPr>
        <p:txBody>
          <a:bodyPr wrap="square" bIns="36000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02 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타겟 사이트 분석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8E357B-BF62-AF70-569E-CA9B51A7D38D}"/>
              </a:ext>
            </a:extLst>
          </p:cNvPr>
          <p:cNvSpPr/>
          <p:nvPr/>
        </p:nvSpPr>
        <p:spPr>
          <a:xfrm rot="5400000">
            <a:off x="7281824" y="-2605730"/>
            <a:ext cx="739607" cy="91823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F8868D-8036-9F4E-0E16-A8F624945058}"/>
              </a:ext>
            </a:extLst>
          </p:cNvPr>
          <p:cNvSpPr/>
          <p:nvPr/>
        </p:nvSpPr>
        <p:spPr>
          <a:xfrm>
            <a:off x="-18274" y="-3248"/>
            <a:ext cx="3239842" cy="68612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148DF46-97F9-AD6E-576B-2C3A3CBC23A4}"/>
              </a:ext>
            </a:extLst>
          </p:cNvPr>
          <p:cNvGrpSpPr/>
          <p:nvPr/>
        </p:nvGrpSpPr>
        <p:grpSpPr>
          <a:xfrm>
            <a:off x="1168445" y="3217800"/>
            <a:ext cx="3204633" cy="1104315"/>
            <a:chOff x="7663456" y="2897017"/>
            <a:chExt cx="3099263" cy="1052097"/>
          </a:xfrm>
          <a:solidFill>
            <a:schemeClr val="bg1"/>
          </a:solidFill>
        </p:grpSpPr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FA0A7C19-C106-4596-2ACA-E3981D06609A}"/>
                </a:ext>
              </a:extLst>
            </p:cNvPr>
            <p:cNvSpPr/>
            <p:nvPr/>
          </p:nvSpPr>
          <p:spPr>
            <a:xfrm>
              <a:off x="7663456" y="3707870"/>
              <a:ext cx="3099261" cy="241244"/>
            </a:xfrm>
            <a:prstGeom prst="cloud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28355ED-84A8-5C4A-8422-B59C32C468F6}"/>
                </a:ext>
              </a:extLst>
            </p:cNvPr>
            <p:cNvGrpSpPr/>
            <p:nvPr/>
          </p:nvGrpSpPr>
          <p:grpSpPr>
            <a:xfrm>
              <a:off x="7663458" y="2897017"/>
              <a:ext cx="3099261" cy="895344"/>
              <a:chOff x="7110846" y="2892721"/>
              <a:chExt cx="3099261" cy="895344"/>
            </a:xfrm>
            <a:grpFill/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2897AA8F-0B28-58D8-AD0E-A29B4D0B5173}"/>
                  </a:ext>
                </a:extLst>
              </p:cNvPr>
              <p:cNvSpPr/>
              <p:nvPr/>
            </p:nvSpPr>
            <p:spPr>
              <a:xfrm>
                <a:off x="7419209" y="2914794"/>
                <a:ext cx="2482542" cy="30901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4412919B-6635-FBF2-4400-3AC15AA9A3E9}"/>
                  </a:ext>
                </a:extLst>
              </p:cNvPr>
              <p:cNvSpPr/>
              <p:nvPr/>
            </p:nvSpPr>
            <p:spPr>
              <a:xfrm>
                <a:off x="7497751" y="3195465"/>
                <a:ext cx="2325457" cy="118872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C6512FAD-6784-EC11-2471-D6F033CA7330}"/>
                  </a:ext>
                </a:extLst>
              </p:cNvPr>
              <p:cNvSpPr/>
              <p:nvPr/>
            </p:nvSpPr>
            <p:spPr>
              <a:xfrm>
                <a:off x="7325032" y="3299261"/>
                <a:ext cx="2670903" cy="4888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각 삼각형 23">
                <a:extLst>
                  <a:ext uri="{FF2B5EF4-FFF2-40B4-BE49-F238E27FC236}">
                    <a16:creationId xmlns:a16="http://schemas.microsoft.com/office/drawing/2014/main" id="{79075409-ED67-90C4-CC8A-39455F870131}"/>
                  </a:ext>
                </a:extLst>
              </p:cNvPr>
              <p:cNvSpPr>
                <a:spLocks/>
              </p:cNvSpPr>
              <p:nvPr/>
            </p:nvSpPr>
            <p:spPr>
              <a:xfrm rot="20714926">
                <a:off x="7697082" y="3046304"/>
                <a:ext cx="1070127" cy="28700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구름 24">
                <a:extLst>
                  <a:ext uri="{FF2B5EF4-FFF2-40B4-BE49-F238E27FC236}">
                    <a16:creationId xmlns:a16="http://schemas.microsoft.com/office/drawing/2014/main" id="{B98BAE6A-9EC7-63C0-2E76-D422AB6E6FCB}"/>
                  </a:ext>
                </a:extLst>
              </p:cNvPr>
              <p:cNvSpPr/>
              <p:nvPr/>
            </p:nvSpPr>
            <p:spPr>
              <a:xfrm>
                <a:off x="7110846" y="2892721"/>
                <a:ext cx="3099261" cy="241244"/>
              </a:xfrm>
              <a:prstGeom prst="cloud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EBD1355-5CD4-460D-81E2-EDC5AF6322F2}"/>
              </a:ext>
            </a:extLst>
          </p:cNvPr>
          <p:cNvGrpSpPr/>
          <p:nvPr/>
        </p:nvGrpSpPr>
        <p:grpSpPr>
          <a:xfrm>
            <a:off x="1223049" y="3240969"/>
            <a:ext cx="3099263" cy="1052097"/>
            <a:chOff x="7663456" y="2897017"/>
            <a:chExt cx="3099263" cy="1052097"/>
          </a:xfrm>
          <a:effectLst/>
        </p:grpSpPr>
        <p:sp>
          <p:nvSpPr>
            <p:cNvPr id="9" name="구름 8">
              <a:extLst>
                <a:ext uri="{FF2B5EF4-FFF2-40B4-BE49-F238E27FC236}">
                  <a16:creationId xmlns:a16="http://schemas.microsoft.com/office/drawing/2014/main" id="{F8C7FD43-C093-1749-0AA4-088E239AF291}"/>
                </a:ext>
              </a:extLst>
            </p:cNvPr>
            <p:cNvSpPr/>
            <p:nvPr/>
          </p:nvSpPr>
          <p:spPr>
            <a:xfrm>
              <a:off x="7663456" y="3707870"/>
              <a:ext cx="3099261" cy="241244"/>
            </a:xfrm>
            <a:prstGeom prst="cloud">
              <a:avLst/>
            </a:prstGeom>
            <a:solidFill>
              <a:srgbClr val="5C913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5FCABC6-9AD9-2B1B-36DB-C3931F2FADAC}"/>
                </a:ext>
              </a:extLst>
            </p:cNvPr>
            <p:cNvGrpSpPr/>
            <p:nvPr/>
          </p:nvGrpSpPr>
          <p:grpSpPr>
            <a:xfrm>
              <a:off x="7663458" y="2897017"/>
              <a:ext cx="3099261" cy="895344"/>
              <a:chOff x="7110846" y="2892721"/>
              <a:chExt cx="3099261" cy="895344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9B7FAC9-3F78-4816-C865-8FB1957A3654}"/>
                  </a:ext>
                </a:extLst>
              </p:cNvPr>
              <p:cNvSpPr/>
              <p:nvPr/>
            </p:nvSpPr>
            <p:spPr>
              <a:xfrm>
                <a:off x="7419209" y="2914794"/>
                <a:ext cx="2482542" cy="309014"/>
              </a:xfrm>
              <a:prstGeom prst="roundRect">
                <a:avLst/>
              </a:prstGeom>
              <a:solidFill>
                <a:srgbClr val="A4602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22FC8E34-86EF-E019-F92F-AC3BC880917D}"/>
                  </a:ext>
                </a:extLst>
              </p:cNvPr>
              <p:cNvSpPr/>
              <p:nvPr/>
            </p:nvSpPr>
            <p:spPr>
              <a:xfrm>
                <a:off x="7497751" y="3195465"/>
                <a:ext cx="2325457" cy="118872"/>
              </a:xfrm>
              <a:prstGeom prst="roundRect">
                <a:avLst/>
              </a:prstGeom>
              <a:solidFill>
                <a:srgbClr val="CA2A2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8054D460-9408-12A9-3A9F-08A0C0E76112}"/>
                  </a:ext>
                </a:extLst>
              </p:cNvPr>
              <p:cNvSpPr/>
              <p:nvPr/>
            </p:nvSpPr>
            <p:spPr>
              <a:xfrm>
                <a:off x="7325032" y="3299261"/>
                <a:ext cx="2670903" cy="488804"/>
              </a:xfrm>
              <a:prstGeom prst="roundRect">
                <a:avLst/>
              </a:prstGeom>
              <a:solidFill>
                <a:srgbClr val="854D28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각 삼각형 13">
                <a:extLst>
                  <a:ext uri="{FF2B5EF4-FFF2-40B4-BE49-F238E27FC236}">
                    <a16:creationId xmlns:a16="http://schemas.microsoft.com/office/drawing/2014/main" id="{4222C12C-182A-38E8-86BB-C0069A8026DA}"/>
                  </a:ext>
                </a:extLst>
              </p:cNvPr>
              <p:cNvSpPr>
                <a:spLocks/>
              </p:cNvSpPr>
              <p:nvPr/>
            </p:nvSpPr>
            <p:spPr>
              <a:xfrm rot="20714926">
                <a:off x="7697082" y="3046304"/>
                <a:ext cx="1070127" cy="287002"/>
              </a:xfrm>
              <a:prstGeom prst="rtTriangle">
                <a:avLst/>
              </a:prstGeom>
              <a:solidFill>
                <a:srgbClr val="F1C3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구름 14">
                <a:extLst>
                  <a:ext uri="{FF2B5EF4-FFF2-40B4-BE49-F238E27FC236}">
                    <a16:creationId xmlns:a16="http://schemas.microsoft.com/office/drawing/2014/main" id="{856844EA-9433-84F4-3D3C-36B5651A1FA6}"/>
                  </a:ext>
                </a:extLst>
              </p:cNvPr>
              <p:cNvSpPr/>
              <p:nvPr/>
            </p:nvSpPr>
            <p:spPr>
              <a:xfrm>
                <a:off x="7110846" y="2892721"/>
                <a:ext cx="3099261" cy="241244"/>
              </a:xfrm>
              <a:prstGeom prst="cloud">
                <a:avLst/>
              </a:prstGeom>
              <a:solidFill>
                <a:srgbClr val="5C9139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595634D-84CE-4A29-46B8-EE328FB7B036}"/>
              </a:ext>
            </a:extLst>
          </p:cNvPr>
          <p:cNvSpPr txBox="1"/>
          <p:nvPr/>
        </p:nvSpPr>
        <p:spPr>
          <a:xfrm>
            <a:off x="450289" y="1275313"/>
            <a:ext cx="2545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 w="19050">
                  <a:noFill/>
                </a:ln>
                <a:solidFill>
                  <a:schemeClr val="bg1"/>
                </a:solidFill>
                <a:latin typeface="Speedee" panose="020B0803030502020204" pitchFamily="34" charset="0"/>
              </a:rPr>
              <a:t>Main</a:t>
            </a:r>
            <a:endParaRPr lang="ko-KR" altLang="en-US" sz="8000" dirty="0">
              <a:ln w="19050">
                <a:noFill/>
              </a:ln>
              <a:solidFill>
                <a:schemeClr val="bg1"/>
              </a:solidFill>
              <a:latin typeface="Speedee" panose="020B08030305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773073-C163-9471-5E97-0DE4063AFD57}"/>
              </a:ext>
            </a:extLst>
          </p:cNvPr>
          <p:cNvSpPr txBox="1"/>
          <p:nvPr/>
        </p:nvSpPr>
        <p:spPr>
          <a:xfrm>
            <a:off x="8175009" y="3949284"/>
            <a:ext cx="27558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동일구조 콘텐츠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B02768-4900-EDCC-76F4-0CFF9A4CA8AE}"/>
              </a:ext>
            </a:extLst>
          </p:cNvPr>
          <p:cNvSpPr txBox="1"/>
          <p:nvPr/>
        </p:nvSpPr>
        <p:spPr>
          <a:xfrm>
            <a:off x="4422018" y="1838096"/>
            <a:ext cx="133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peedee" panose="020B0803030502020204" pitchFamily="34" charset="0"/>
              </a:rPr>
              <a:t>Menu</a:t>
            </a:r>
            <a:endParaRPr lang="ko-KR" altLang="en-US" dirty="0">
              <a:solidFill>
                <a:schemeClr val="bg1"/>
              </a:solidFill>
              <a:latin typeface="Speedee" panose="020B08030305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178991-F15C-D930-9E50-12322685FB30}"/>
              </a:ext>
            </a:extLst>
          </p:cNvPr>
          <p:cNvSpPr txBox="1"/>
          <p:nvPr/>
        </p:nvSpPr>
        <p:spPr>
          <a:xfrm>
            <a:off x="5000945" y="1838096"/>
            <a:ext cx="279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peedee" panose="020B0803030502020204" pitchFamily="34" charset="0"/>
              </a:rPr>
              <a:t>What’s New </a:t>
            </a:r>
            <a:endParaRPr lang="ko-KR" altLang="en-US" dirty="0">
              <a:solidFill>
                <a:schemeClr val="bg1"/>
              </a:solidFill>
              <a:latin typeface="Speedee" panose="020B080303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47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10393 L -4.79167E-6 -4.81481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5208 L -2.70833E-6 3.703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10301 L -0.00078 -0.0041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1 L 4.58333E-6 -4.07407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2 -0.1007 L 3.95833E-6 -2.22222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10023 L -4.16667E-6 -1.85185E-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BEB973-EA45-C067-984E-3C9FAB75DEFC}"/>
              </a:ext>
            </a:extLst>
          </p:cNvPr>
          <p:cNvGrpSpPr/>
          <p:nvPr/>
        </p:nvGrpSpPr>
        <p:grpSpPr>
          <a:xfrm>
            <a:off x="4620599" y="2354037"/>
            <a:ext cx="4463525" cy="1587902"/>
            <a:chOff x="4620599" y="2354037"/>
            <a:chExt cx="4463525" cy="1587902"/>
          </a:xfrm>
        </p:grpSpPr>
        <p:pic>
          <p:nvPicPr>
            <p:cNvPr id="24" name="그림 23" descr="텍스트, 폰트, 스크린샷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CB18863-4C6F-E526-8ACE-ED6E4ADD3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0599" y="2354037"/>
              <a:ext cx="917328" cy="153787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 descr="텍스트, 폰트, 스크린샷, 화이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DD361FF-088B-ACEF-5646-156BE9AC4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120" y="2375644"/>
              <a:ext cx="1170004" cy="156629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그림 27" descr="텍스트, 스크린샷, 폰트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15C8265-C051-28B0-E043-212D3B599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075" y="2365161"/>
              <a:ext cx="1033607" cy="128129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41" name="그림 40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C34463F-EC9E-48E1-B9AC-A06F472D3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907" y="2347077"/>
            <a:ext cx="2397804" cy="25709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9" name="그림 38" descr="텍스트, 스크린샷, 광고, 광고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C25DDCF-D435-388D-A874-F832DDB45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907" y="2354036"/>
            <a:ext cx="2397804" cy="36999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7" name="그림 36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B271FF0-9E14-CFC6-CA10-833BEDFB16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432" y="2354035"/>
            <a:ext cx="2397804" cy="14259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 descr="텍스트, 스크린샷, 지도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DA2E90C-FFEC-A616-E683-2ABD8EF65A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388" y="2354037"/>
            <a:ext cx="2401324" cy="39988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5" name="그림 44" descr="텍스트, 인간의 얼굴, 미소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E9FB78C-0D31-5EB9-3070-CB870DB0AB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432" y="2308917"/>
            <a:ext cx="2408849" cy="17892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5CE6FB-56F6-264F-C841-757DC4283531}"/>
              </a:ext>
            </a:extLst>
          </p:cNvPr>
          <p:cNvSpPr txBox="1"/>
          <p:nvPr/>
        </p:nvSpPr>
        <p:spPr>
          <a:xfrm>
            <a:off x="7351661" y="709106"/>
            <a:ext cx="4065432" cy="544183"/>
          </a:xfrm>
          <a:prstGeom prst="rect">
            <a:avLst/>
          </a:prstGeom>
          <a:noFill/>
          <a:ln w="63500">
            <a:noFill/>
            <a:miter lim="800000"/>
          </a:ln>
          <a:effectLst/>
        </p:spPr>
        <p:txBody>
          <a:bodyPr wrap="square" bIns="36000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02 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타겟 사이트 분석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7F4527-00E4-B384-29C1-FB5FA85F9FDC}"/>
              </a:ext>
            </a:extLst>
          </p:cNvPr>
          <p:cNvSpPr/>
          <p:nvPr/>
        </p:nvSpPr>
        <p:spPr>
          <a:xfrm rot="5400000">
            <a:off x="7281824" y="-2605730"/>
            <a:ext cx="739607" cy="91823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DCE9A1-BF98-5D6D-A02C-C2A531BC25E3}"/>
              </a:ext>
            </a:extLst>
          </p:cNvPr>
          <p:cNvSpPr/>
          <p:nvPr/>
        </p:nvSpPr>
        <p:spPr>
          <a:xfrm>
            <a:off x="-9965" y="-3247"/>
            <a:ext cx="3239842" cy="68612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453A0B-C11B-2B98-C217-42A49487A4B1}"/>
              </a:ext>
            </a:extLst>
          </p:cNvPr>
          <p:cNvGrpSpPr/>
          <p:nvPr/>
        </p:nvGrpSpPr>
        <p:grpSpPr>
          <a:xfrm>
            <a:off x="1223049" y="3240969"/>
            <a:ext cx="3099263" cy="1052097"/>
            <a:chOff x="7663456" y="2897017"/>
            <a:chExt cx="3099263" cy="1052097"/>
          </a:xfrm>
          <a:effectLst/>
        </p:grpSpPr>
        <p:sp>
          <p:nvSpPr>
            <p:cNvPr id="8" name="구름 7">
              <a:extLst>
                <a:ext uri="{FF2B5EF4-FFF2-40B4-BE49-F238E27FC236}">
                  <a16:creationId xmlns:a16="http://schemas.microsoft.com/office/drawing/2014/main" id="{27449E39-CC0C-A22F-0FF4-E308DC3F6991}"/>
                </a:ext>
              </a:extLst>
            </p:cNvPr>
            <p:cNvSpPr/>
            <p:nvPr/>
          </p:nvSpPr>
          <p:spPr>
            <a:xfrm>
              <a:off x="7663456" y="3707870"/>
              <a:ext cx="3099261" cy="241244"/>
            </a:xfrm>
            <a:prstGeom prst="cloud">
              <a:avLst/>
            </a:prstGeom>
            <a:solidFill>
              <a:srgbClr val="5C913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C331011-5B16-1226-003E-3BFCBC54E7C8}"/>
                </a:ext>
              </a:extLst>
            </p:cNvPr>
            <p:cNvGrpSpPr/>
            <p:nvPr/>
          </p:nvGrpSpPr>
          <p:grpSpPr>
            <a:xfrm>
              <a:off x="7663458" y="2897017"/>
              <a:ext cx="3099261" cy="895344"/>
              <a:chOff x="7110846" y="2892721"/>
              <a:chExt cx="3099261" cy="89534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792420E0-0346-A799-8DF7-BD645B3862D3}"/>
                  </a:ext>
                </a:extLst>
              </p:cNvPr>
              <p:cNvSpPr/>
              <p:nvPr/>
            </p:nvSpPr>
            <p:spPr>
              <a:xfrm>
                <a:off x="7419209" y="2914794"/>
                <a:ext cx="2482542" cy="309014"/>
              </a:xfrm>
              <a:prstGeom prst="roundRect">
                <a:avLst/>
              </a:prstGeom>
              <a:solidFill>
                <a:srgbClr val="A4602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C99B432C-02F7-2AC7-355D-DBCE8FADC6FE}"/>
                  </a:ext>
                </a:extLst>
              </p:cNvPr>
              <p:cNvSpPr/>
              <p:nvPr/>
            </p:nvSpPr>
            <p:spPr>
              <a:xfrm>
                <a:off x="7497751" y="3195465"/>
                <a:ext cx="2325457" cy="118872"/>
              </a:xfrm>
              <a:prstGeom prst="roundRect">
                <a:avLst/>
              </a:prstGeom>
              <a:solidFill>
                <a:srgbClr val="CA2A2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ADA509FC-2E39-647A-7A66-385F88457595}"/>
                  </a:ext>
                </a:extLst>
              </p:cNvPr>
              <p:cNvSpPr/>
              <p:nvPr/>
            </p:nvSpPr>
            <p:spPr>
              <a:xfrm>
                <a:off x="7325032" y="3299261"/>
                <a:ext cx="2670903" cy="488804"/>
              </a:xfrm>
              <a:prstGeom prst="roundRect">
                <a:avLst/>
              </a:prstGeom>
              <a:solidFill>
                <a:srgbClr val="854D28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EC6C4C1D-3F60-6AB6-B0EC-C2694CFEB656}"/>
                  </a:ext>
                </a:extLst>
              </p:cNvPr>
              <p:cNvSpPr>
                <a:spLocks/>
              </p:cNvSpPr>
              <p:nvPr/>
            </p:nvSpPr>
            <p:spPr>
              <a:xfrm rot="20714926">
                <a:off x="7697082" y="3046304"/>
                <a:ext cx="1070127" cy="287002"/>
              </a:xfrm>
              <a:prstGeom prst="rtTriangle">
                <a:avLst/>
              </a:prstGeom>
              <a:solidFill>
                <a:srgbClr val="F1C3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구름 13">
                <a:extLst>
                  <a:ext uri="{FF2B5EF4-FFF2-40B4-BE49-F238E27FC236}">
                    <a16:creationId xmlns:a16="http://schemas.microsoft.com/office/drawing/2014/main" id="{CB048229-D8AE-FB2C-5A4B-EB71396B4AD7}"/>
                  </a:ext>
                </a:extLst>
              </p:cNvPr>
              <p:cNvSpPr/>
              <p:nvPr/>
            </p:nvSpPr>
            <p:spPr>
              <a:xfrm>
                <a:off x="7110846" y="2892721"/>
                <a:ext cx="3099261" cy="241244"/>
              </a:xfrm>
              <a:prstGeom prst="cloud">
                <a:avLst/>
              </a:prstGeom>
              <a:solidFill>
                <a:srgbClr val="5C9139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F16A656-5006-386C-CD9C-F7FF039B8687}"/>
              </a:ext>
            </a:extLst>
          </p:cNvPr>
          <p:cNvSpPr txBox="1"/>
          <p:nvPr/>
        </p:nvSpPr>
        <p:spPr>
          <a:xfrm>
            <a:off x="450289" y="1275313"/>
            <a:ext cx="2545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 w="19050">
                  <a:noFill/>
                </a:ln>
                <a:solidFill>
                  <a:schemeClr val="bg1"/>
                </a:solidFill>
                <a:latin typeface="Speedee" panose="020B0803030502020204" pitchFamily="34" charset="0"/>
              </a:rPr>
              <a:t>Main</a:t>
            </a:r>
            <a:endParaRPr lang="ko-KR" altLang="en-US" sz="8000" dirty="0">
              <a:ln w="19050">
                <a:noFill/>
              </a:ln>
              <a:solidFill>
                <a:schemeClr val="bg1"/>
              </a:solidFill>
              <a:latin typeface="Speedee" panose="020B08030305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E7EFB2-1371-106C-06BE-8C86AA80909D}"/>
              </a:ext>
            </a:extLst>
          </p:cNvPr>
          <p:cNvSpPr txBox="1"/>
          <p:nvPr/>
        </p:nvSpPr>
        <p:spPr>
          <a:xfrm>
            <a:off x="5165284" y="1821613"/>
            <a:ext cx="279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peedee" panose="020B0803030502020204" pitchFamily="34" charset="0"/>
              </a:rPr>
              <a:t>What’s New </a:t>
            </a:r>
            <a:endParaRPr lang="ko-KR" altLang="en-US" dirty="0">
              <a:solidFill>
                <a:schemeClr val="bg1"/>
              </a:solidFill>
              <a:latin typeface="Speedee" panose="020B08030305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B2D5AD-B930-FC82-2E61-69B31FEC90F5}"/>
              </a:ext>
            </a:extLst>
          </p:cNvPr>
          <p:cNvSpPr txBox="1"/>
          <p:nvPr/>
        </p:nvSpPr>
        <p:spPr>
          <a:xfrm>
            <a:off x="6864861" y="1810212"/>
            <a:ext cx="279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peedee" panose="020B0803030502020204" pitchFamily="34" charset="0"/>
              </a:rPr>
              <a:t>Store</a:t>
            </a:r>
            <a:endParaRPr lang="ko-KR" altLang="en-US" dirty="0">
              <a:solidFill>
                <a:schemeClr val="bg1"/>
              </a:solidFill>
              <a:latin typeface="Speedee" panose="020B08030305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BFFD6D-654F-E2B6-C708-DB3A6E9BEDCF}"/>
              </a:ext>
            </a:extLst>
          </p:cNvPr>
          <p:cNvSpPr txBox="1"/>
          <p:nvPr/>
        </p:nvSpPr>
        <p:spPr>
          <a:xfrm>
            <a:off x="3577375" y="1831527"/>
            <a:ext cx="279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peedee" panose="020B0803030502020204" pitchFamily="34" charset="0"/>
              </a:rPr>
              <a:t>Store</a:t>
            </a:r>
            <a:endParaRPr lang="ko-KR" altLang="en-US" dirty="0">
              <a:solidFill>
                <a:schemeClr val="bg1"/>
              </a:solidFill>
              <a:latin typeface="Speedee" panose="020B08030305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B4EF36-37DF-0DC2-9279-40DFE54BF4D6}"/>
              </a:ext>
            </a:extLst>
          </p:cNvPr>
          <p:cNvSpPr txBox="1"/>
          <p:nvPr/>
        </p:nvSpPr>
        <p:spPr>
          <a:xfrm>
            <a:off x="8080664" y="4956216"/>
            <a:ext cx="35267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개별 구조 콘텐츠</a:t>
            </a:r>
          </a:p>
        </p:txBody>
      </p:sp>
    </p:spTree>
    <p:extLst>
      <p:ext uri="{BB962C8B-B14F-4D97-AF65-F5344CB8AC3E}">
        <p14:creationId xmlns:p14="http://schemas.microsoft.com/office/powerpoint/2010/main" val="2156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10903 L 8.33333E-7 -0.0011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4 -0.1051 L 0.00013 -0.0217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 -0.10509 L 0.00118 0.0148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99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10509 L 4.79167E-6 -2.59259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10509 L -4.79167E-6 -3.33333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-0.10023 L 4.79167E-6 4.81481E-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474A501-00DA-268A-C76D-C7B36B526E63}"/>
              </a:ext>
            </a:extLst>
          </p:cNvPr>
          <p:cNvSpPr/>
          <p:nvPr/>
        </p:nvSpPr>
        <p:spPr>
          <a:xfrm rot="5400000">
            <a:off x="5726195" y="-4110556"/>
            <a:ext cx="739607" cy="1219200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92429" y="1810212"/>
            <a:ext cx="1038022" cy="359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  <a:latin typeface="Speedee"/>
              </a:rPr>
              <a:t>박성욱</a:t>
            </a:r>
            <a:endParaRPr lang="ko-KR" altLang="en-US" b="1">
              <a:solidFill>
                <a:schemeClr val="bg1"/>
              </a:solidFill>
              <a:latin typeface="Speede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969BB-AFFE-3731-3068-1F733E12DCB5}"/>
              </a:ext>
            </a:extLst>
          </p:cNvPr>
          <p:cNvSpPr txBox="1"/>
          <p:nvPr/>
        </p:nvSpPr>
        <p:spPr>
          <a:xfrm>
            <a:off x="297735" y="702081"/>
            <a:ext cx="4065432" cy="544183"/>
          </a:xfrm>
          <a:prstGeom prst="rect">
            <a:avLst/>
          </a:prstGeom>
          <a:noFill/>
          <a:ln w="63500">
            <a:noFill/>
            <a:miter lim="800000"/>
          </a:ln>
          <a:effectLst/>
        </p:spPr>
        <p:txBody>
          <a:bodyPr wrap="square" bIns="36000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03 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역할 분담 소개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6E414-74FF-9CB2-F9FF-0F257E681459}"/>
              </a:ext>
            </a:extLst>
          </p:cNvPr>
          <p:cNvSpPr txBox="1"/>
          <p:nvPr/>
        </p:nvSpPr>
        <p:spPr>
          <a:xfrm>
            <a:off x="3775283" y="1810212"/>
            <a:ext cx="103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Speedee" panose="020B0803030502020204" pitchFamily="34" charset="0"/>
              </a:rPr>
              <a:t>손민영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4AB70-F317-77FB-01E5-3F3CEB5FA637}"/>
              </a:ext>
            </a:extLst>
          </p:cNvPr>
          <p:cNvSpPr txBox="1"/>
          <p:nvPr/>
        </p:nvSpPr>
        <p:spPr>
          <a:xfrm>
            <a:off x="7378697" y="1858907"/>
            <a:ext cx="103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Speedee" panose="020B0803030502020204" pitchFamily="34" charset="0"/>
              </a:rPr>
              <a:t>우동훈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5974F3-5E37-C94C-AEB3-A6FD0E29D720}"/>
              </a:ext>
            </a:extLst>
          </p:cNvPr>
          <p:cNvSpPr txBox="1"/>
          <p:nvPr/>
        </p:nvSpPr>
        <p:spPr>
          <a:xfrm>
            <a:off x="9861549" y="1800779"/>
            <a:ext cx="103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Speedee" panose="020B0803030502020204" pitchFamily="34" charset="0"/>
              </a:rPr>
              <a:t>박두식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90600" y="2355249"/>
            <a:ext cx="1765300" cy="25977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Speedee"/>
              </a:rPr>
              <a:t>팀장</a:t>
            </a:r>
            <a:endParaRPr lang="ko-KR" altLang="en-US" sz="1600" b="1">
              <a:solidFill>
                <a:schemeClr val="tx1">
                  <a:lumMod val="65000"/>
                  <a:lumOff val="35000"/>
                </a:schemeClr>
              </a:solidFill>
              <a:latin typeface="Speedee"/>
            </a:endParaRPr>
          </a:p>
          <a:p>
            <a:pPr lvl="0" algn="ctr">
              <a:defRPr/>
            </a:pPr>
            <a:endParaRPr lang="en-US" altLang="ko-KR" sz="1400">
              <a:solidFill>
                <a:schemeClr val="tx1">
                  <a:lumMod val="65000"/>
                  <a:lumOff val="35000"/>
                </a:schemeClr>
              </a:solidFill>
              <a:latin typeface="Speedee"/>
            </a:endParaRPr>
          </a:p>
          <a:p>
            <a:pPr lvl="0" algn="ctr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Speedee"/>
              </a:rPr>
              <a:t>와이어 프레임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Speedee"/>
            </a:endParaRPr>
          </a:p>
          <a:p>
            <a:pPr lvl="0" algn="ctr">
              <a:defRPr/>
            </a:pP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Speedee"/>
              </a:rPr>
              <a:t>(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Speedee"/>
              </a:rPr>
              <a:t>설계 문서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Speedee"/>
              </a:rPr>
              <a:t>)</a:t>
            </a:r>
            <a:endParaRPr lang="en-US" altLang="ko-KR" sz="1400">
              <a:solidFill>
                <a:schemeClr val="tx1">
                  <a:lumMod val="65000"/>
                  <a:lumOff val="35000"/>
                </a:schemeClr>
              </a:solidFill>
              <a:latin typeface="Speedee"/>
            </a:endParaRPr>
          </a:p>
          <a:p>
            <a:pPr lvl="0" algn="ctr">
              <a:defRPr/>
            </a:pPr>
            <a:endParaRPr lang="en-US" altLang="ko-KR" sz="1400">
              <a:solidFill>
                <a:schemeClr val="tx1">
                  <a:lumMod val="65000"/>
                  <a:lumOff val="35000"/>
                </a:schemeClr>
              </a:solidFill>
              <a:latin typeface="Speedee"/>
            </a:endParaRPr>
          </a:p>
          <a:p>
            <a:pPr lvl="0" algn="ctr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Speedee"/>
              </a:rPr>
              <a:t>메인 화면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Speedee"/>
            </a:endParaRPr>
          </a:p>
          <a:p>
            <a:pPr lvl="0" algn="ctr">
              <a:defRPr/>
            </a:pP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Speedee"/>
            </a:endParaRPr>
          </a:p>
          <a:p>
            <a:pPr lvl="0" algn="ctr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Speedee"/>
              </a:rPr>
              <a:t>프로모션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Speedee"/>
            </a:endParaRPr>
          </a:p>
          <a:p>
            <a:pPr lvl="0" algn="ctr">
              <a:defRPr/>
            </a:pPr>
            <a:endParaRPr lang="en-US" altLang="ko-KR" sz="1400">
              <a:solidFill>
                <a:schemeClr val="tx1">
                  <a:lumMod val="65000"/>
                  <a:lumOff val="35000"/>
                </a:schemeClr>
              </a:solidFill>
              <a:latin typeface="Speedee"/>
            </a:endParaRPr>
          </a:p>
          <a:p>
            <a:pPr lvl="0" algn="ctr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Speedee"/>
              </a:rPr>
              <a:t>맥도날드 품질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Speedee"/>
            </a:endParaRPr>
          </a:p>
          <a:p>
            <a:pPr lvl="0" algn="ctr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Speedee"/>
              </a:rPr>
              <a:t>이야기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Speedee"/>
            </a:endParaRPr>
          </a:p>
          <a:p>
            <a:pPr lvl="0"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411644" y="2374115"/>
            <a:ext cx="1765300" cy="25977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Speedee"/>
              </a:rPr>
              <a:t>헤더 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Speedee"/>
            </a:endParaRPr>
          </a:p>
          <a:p>
            <a:pPr lvl="0" algn="ctr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Speedee"/>
              </a:rPr>
              <a:t>푸터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Speedee"/>
            </a:endParaRPr>
          </a:p>
          <a:p>
            <a:pPr lvl="0" algn="ctr">
              <a:defRPr/>
            </a:pPr>
            <a:endParaRPr lang="en-US" altLang="ko-KR" sz="1400" b="1">
              <a:solidFill>
                <a:schemeClr val="tx1">
                  <a:lumMod val="65000"/>
                  <a:lumOff val="35000"/>
                </a:schemeClr>
              </a:solidFill>
              <a:latin typeface="Speedee"/>
            </a:endParaRPr>
          </a:p>
          <a:p>
            <a:pPr lvl="0" algn="ctr">
              <a:defRPr/>
            </a:pPr>
            <a:endParaRPr lang="en-US" altLang="ko-KR" sz="1400">
              <a:solidFill>
                <a:schemeClr val="tx1">
                  <a:lumMod val="65000"/>
                  <a:lumOff val="35000"/>
                </a:schemeClr>
              </a:solidFill>
              <a:latin typeface="Speedee"/>
            </a:endParaRPr>
          </a:p>
          <a:p>
            <a:pPr lvl="0" algn="ctr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Speedee"/>
              </a:rPr>
              <a:t>메뉴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Speedee"/>
              </a:rPr>
              <a:t> 및 하위항목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Speedee"/>
            </a:endParaRPr>
          </a:p>
          <a:p>
            <a:pPr lvl="0" algn="ctr">
              <a:defRPr/>
            </a:pP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Speedee"/>
            </a:endParaRPr>
          </a:p>
          <a:p>
            <a:pPr lvl="0" algn="ctr"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Speedee"/>
              </a:rPr>
              <a:t>프로모션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Speedee"/>
            </a:endParaRPr>
          </a:p>
          <a:p>
            <a:pPr lvl="0" algn="ctr">
              <a:defRPr/>
            </a:pP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Speedee"/>
              </a:rPr>
              <a:t>(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Speedee"/>
              </a:rPr>
              <a:t>상세 페이지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Speedee"/>
              </a:rPr>
              <a:t>)</a:t>
            </a:r>
            <a:endParaRPr lang="en-US" altLang="ko-KR" sz="1400">
              <a:solidFill>
                <a:schemeClr val="tx1">
                  <a:lumMod val="65000"/>
                  <a:lumOff val="35000"/>
                </a:schemeClr>
              </a:solidFill>
              <a:latin typeface="Speedee"/>
            </a:endParaRPr>
          </a:p>
          <a:p>
            <a:pPr lvl="0" algn="ctr">
              <a:defRPr/>
            </a:pPr>
            <a:endParaRPr lang="en-US" altLang="ko-KR" sz="1400" b="1">
              <a:solidFill>
                <a:schemeClr val="tx1">
                  <a:lumMod val="65000"/>
                  <a:lumOff val="35000"/>
                </a:schemeClr>
              </a:solidFill>
              <a:latin typeface="Speedee"/>
            </a:endParaRPr>
          </a:p>
          <a:p>
            <a:pPr lvl="0" algn="ctr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Speedee"/>
              </a:rPr>
              <a:t>이달의 해피밀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Speedee"/>
            </a:endParaRPr>
          </a:p>
          <a:p>
            <a:pPr lvl="0" algn="ctr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Speedee"/>
              </a:rPr>
              <a:t>전체 통합</a:t>
            </a:r>
            <a:endParaRPr lang="en-US" altLang="ko-KR" sz="1400" b="1">
              <a:solidFill>
                <a:schemeClr val="tx1">
                  <a:lumMod val="65000"/>
                  <a:lumOff val="35000"/>
                </a:schemeClr>
              </a:solidFill>
              <a:latin typeface="Speedee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0E6E27-5404-2CB6-75C4-0022E1579F38}"/>
              </a:ext>
            </a:extLst>
          </p:cNvPr>
          <p:cNvSpPr/>
          <p:nvPr/>
        </p:nvSpPr>
        <p:spPr>
          <a:xfrm>
            <a:off x="7015058" y="2355248"/>
            <a:ext cx="1765300" cy="25977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peedee" panose="020B0803030502020204" pitchFamily="34" charset="0"/>
              </a:rPr>
              <a:t>어사이드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Speedee" panose="020B0803030502020204" pitchFamily="34" charset="0"/>
            </a:endParaRPr>
          </a:p>
          <a:p>
            <a:pPr algn="ctr"/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peedee" panose="020B0803030502020204" pitchFamily="34" charset="0"/>
              </a:rPr>
              <a:t>파비콘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Speedee" panose="020B0803030502020204" pitchFamily="34" charset="0"/>
            </a:endParaRPr>
          </a:p>
          <a:p>
            <a:pPr algn="ctr"/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Speedee" panose="020B0803030502020204" pitchFamily="34" charset="0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eedee" panose="020B0803030502020204" pitchFamily="34" charset="0"/>
              </a:rPr>
              <a:t>스토어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Speedee" panose="020B0803030502020204" pitchFamily="34" charset="0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peedee" panose="020B0803030502020204" pitchFamily="34" charset="0"/>
              </a:rPr>
              <a:t>매장 찾기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Speedee" panose="020B0803030502020204" pitchFamily="34" charset="0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peedee" panose="020B0803030502020204" pitchFamily="34" charset="0"/>
              </a:rPr>
              <a:t>맥드라이브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Speedee" panose="020B0803030502020204" pitchFamily="34" charset="0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peedee" panose="020B0803030502020204" pitchFamily="34" charset="0"/>
              </a:rPr>
              <a:t>임차문의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Speedee" panose="020B0803030502020204" pitchFamily="34" charset="0"/>
            </a:endParaRPr>
          </a:p>
          <a:p>
            <a:pPr algn="ctr"/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Speedee" panose="020B0803030502020204" pitchFamily="34" charset="0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eedee" panose="020B0803030502020204" pitchFamily="34" charset="0"/>
              </a:rPr>
              <a:t>맥도날드 사람들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Speedee" panose="020B08030305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AAE657-370D-52F7-150D-B612E5A12C17}"/>
              </a:ext>
            </a:extLst>
          </p:cNvPr>
          <p:cNvSpPr/>
          <p:nvPr/>
        </p:nvSpPr>
        <p:spPr>
          <a:xfrm>
            <a:off x="9497910" y="2374115"/>
            <a:ext cx="1765300" cy="25977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eedee" panose="020B0803030502020204" pitchFamily="34" charset="0"/>
              </a:rPr>
              <a:t>발표 및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Speedee" panose="020B0803030502020204" pitchFamily="34" charset="0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eedee" panose="020B0803030502020204" pitchFamily="34" charset="0"/>
              </a:rPr>
              <a:t>발표문서 제작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Speedee" panose="020B0803030502020204" pitchFamily="34" charset="0"/>
            </a:endParaRPr>
          </a:p>
          <a:p>
            <a:pPr algn="ctr"/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Speedee" panose="020B0803030502020204" pitchFamily="34" charset="0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eedee" panose="020B0803030502020204" pitchFamily="34" charset="0"/>
              </a:rPr>
              <a:t>새로운 소식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Speedee" panose="020B0803030502020204" pitchFamily="34" charset="0"/>
            </a:endParaRPr>
          </a:p>
          <a:p>
            <a:pPr algn="ctr"/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Speedee" panose="020B0803030502020204" pitchFamily="34" charset="0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eedee" panose="020B0803030502020204" pitchFamily="34" charset="0"/>
              </a:rPr>
              <a:t>브랜드 소개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Speedee" panose="020B0803030502020204" pitchFamily="34" charset="0"/>
            </a:endParaRPr>
          </a:p>
          <a:p>
            <a:pPr algn="ctr"/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Speedee" panose="020B0803030502020204" pitchFamily="34" charset="0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eedee" panose="020B0803030502020204" pitchFamily="34" charset="0"/>
              </a:rPr>
              <a:t>사회적 책임과 지원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Speedee" panose="020B080303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870696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1261</ep:Words>
  <ep:PresentationFormat>와이드스크린</ep:PresentationFormat>
  <ep:Paragraphs>354</ep:Paragraphs>
  <ep:Slides>44</ep:Slides>
  <ep:Notes>37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ep:HeadingPairs>
  <ep:TitlesOfParts>
    <vt:vector size="4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2025-08-12T06:19:47.000</dcterms:created>
  <dc:creator>두식 박</dc:creator>
  <cp:lastModifiedBy>박두식</cp:lastModifiedBy>
  <dcterms:modified xsi:type="dcterms:W3CDTF">2025-08-13T02:01:01.448</dcterms:modified>
  <cp:revision>40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